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322" r:id="rId3"/>
    <p:sldId id="319" r:id="rId4"/>
    <p:sldId id="261" r:id="rId5"/>
    <p:sldId id="324" r:id="rId6"/>
    <p:sldId id="325" r:id="rId7"/>
    <p:sldId id="335" r:id="rId8"/>
    <p:sldId id="259" r:id="rId9"/>
    <p:sldId id="309" r:id="rId10"/>
    <p:sldId id="311" r:id="rId11"/>
    <p:sldId id="326" r:id="rId12"/>
    <p:sldId id="310" r:id="rId13"/>
    <p:sldId id="330" r:id="rId14"/>
    <p:sldId id="327" r:id="rId15"/>
    <p:sldId id="312" r:id="rId16"/>
    <p:sldId id="328" r:id="rId17"/>
    <p:sldId id="331" r:id="rId18"/>
    <p:sldId id="332" r:id="rId19"/>
    <p:sldId id="333" r:id="rId20"/>
    <p:sldId id="329" r:id="rId21"/>
    <p:sldId id="336" r:id="rId22"/>
    <p:sldId id="272" r:id="rId23"/>
    <p:sldId id="285" r:id="rId24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26"/>
    </p:embeddedFont>
    <p:embeddedFont>
      <p:font typeface="Catamaran" panose="020B0604020202020204" charset="0"/>
      <p:regular r:id="rId27"/>
      <p:bold r:id="rId28"/>
    </p:embeddedFont>
    <p:embeddedFont>
      <p:font typeface="Lobster Two" panose="02000506000000020003" pitchFamily="2" charset="0"/>
      <p:regular r:id="rId29"/>
      <p:bold r:id="rId30"/>
      <p:italic r:id="rId31"/>
      <p:boldItalic r:id="rId32"/>
    </p:embeddedFont>
    <p:embeddedFont>
      <p:font typeface="Microsoft Sans Serif" panose="020B0604020202020204" pitchFamily="3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56" userDrawn="1">
          <p15:clr>
            <a:srgbClr val="9AA0A6"/>
          </p15:clr>
        </p15:guide>
        <p15:guide id="2" pos="456" userDrawn="1">
          <p15:clr>
            <a:srgbClr val="9AA0A6"/>
          </p15:clr>
        </p15:guide>
        <p15:guide id="3" orient="horz" pos="2899">
          <p15:clr>
            <a:srgbClr val="9AA0A6"/>
          </p15:clr>
        </p15:guide>
        <p15:guide id="4" pos="5304" userDrawn="1">
          <p15:clr>
            <a:srgbClr val="9AA0A6"/>
          </p15:clr>
        </p15:guide>
        <p15:guide id="5" orient="horz" pos="586">
          <p15:clr>
            <a:srgbClr val="9AA0A6"/>
          </p15:clr>
        </p15:guide>
        <p15:guide id="6" orient="horz" pos="1260" userDrawn="1">
          <p15:clr>
            <a:srgbClr val="9AA0A6"/>
          </p15:clr>
        </p15:guide>
        <p15:guide id="7" orient="horz" pos="1500" userDrawn="1">
          <p15:clr>
            <a:srgbClr val="9AA0A6"/>
          </p15:clr>
        </p15:guide>
        <p15:guide id="8" orient="horz" pos="1668" userDrawn="1">
          <p15:clr>
            <a:srgbClr val="9AA0A6"/>
          </p15:clr>
        </p15:guide>
        <p15:guide id="9" orient="horz" pos="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7ACCC7"/>
    <a:srgbClr val="D8EBDF"/>
    <a:srgbClr val="D5E9F4"/>
    <a:srgbClr val="616161"/>
    <a:srgbClr val="047796"/>
    <a:srgbClr val="F0BE06"/>
    <a:srgbClr val="FDB042"/>
    <a:srgbClr val="03556B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8F3FF-6DBC-4E1C-BBB9-E2C58252DEA1}" v="34" dt="2024-04-24T20:59:05.442"/>
  </p1510:revLst>
</p1510:revInfo>
</file>

<file path=ppt/tableStyles.xml><?xml version="1.0" encoding="utf-8"?>
<a:tblStyleLst xmlns:a="http://schemas.openxmlformats.org/drawingml/2006/main" def="{553983F0-90E4-48AB-8FFC-C95A6DADCCCB}">
  <a:tblStyle styleId="{553983F0-90E4-48AB-8FFC-C95A6DADCC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2" y="52"/>
      </p:cViewPr>
      <p:guideLst>
        <p:guide pos="2856"/>
        <p:guide pos="456"/>
        <p:guide orient="horz" pos="2899"/>
        <p:guide pos="5304"/>
        <p:guide orient="horz" pos="586"/>
        <p:guide orient="horz" pos="1260"/>
        <p:guide orient="horz" pos="1500"/>
        <p:guide orient="horz" pos="1668"/>
        <p:guide orient="horz" pos="4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a _" userId="cbc7316211f73e16" providerId="LiveId" clId="{EF58F3FF-6DBC-4E1C-BBB9-E2C58252DEA1}"/>
    <pc:docChg chg="undo redo custSel addSld delSld modSld sldOrd">
      <pc:chgData name="Alaa _" userId="cbc7316211f73e16" providerId="LiveId" clId="{EF58F3FF-6DBC-4E1C-BBB9-E2C58252DEA1}" dt="2024-04-24T21:02:30.382" v="1050" actId="1037"/>
      <pc:docMkLst>
        <pc:docMk/>
      </pc:docMkLst>
      <pc:sldChg chg="del">
        <pc:chgData name="Alaa _" userId="cbc7316211f73e16" providerId="LiveId" clId="{EF58F3FF-6DBC-4E1C-BBB9-E2C58252DEA1}" dt="2024-04-24T20:42:59.005" v="0" actId="47"/>
        <pc:sldMkLst>
          <pc:docMk/>
          <pc:sldMk cId="0" sldId="258"/>
        </pc:sldMkLst>
      </pc:sldChg>
      <pc:sldChg chg="addSp delSp modSp mod addAnim delAnim modAnim">
        <pc:chgData name="Alaa _" userId="cbc7316211f73e16" providerId="LiveId" clId="{EF58F3FF-6DBC-4E1C-BBB9-E2C58252DEA1}" dt="2024-04-24T20:45:27.754" v="298"/>
        <pc:sldMkLst>
          <pc:docMk/>
          <pc:sldMk cId="0" sldId="261"/>
        </pc:sldMkLst>
        <pc:spChg chg="add del">
          <ac:chgData name="Alaa _" userId="cbc7316211f73e16" providerId="LiveId" clId="{EF58F3FF-6DBC-4E1C-BBB9-E2C58252DEA1}" dt="2024-04-24T20:43:25.027" v="31" actId="21"/>
          <ac:spMkLst>
            <pc:docMk/>
            <pc:sldMk cId="0" sldId="261"/>
            <ac:spMk id="2" creationId="{053B7FFA-9285-6270-8681-5E8A05507F68}"/>
          </ac:spMkLst>
        </pc:spChg>
        <pc:spChg chg="add del">
          <ac:chgData name="Alaa _" userId="cbc7316211f73e16" providerId="LiveId" clId="{EF58F3FF-6DBC-4E1C-BBB9-E2C58252DEA1}" dt="2024-04-24T20:43:25.027" v="31" actId="21"/>
          <ac:spMkLst>
            <pc:docMk/>
            <pc:sldMk cId="0" sldId="261"/>
            <ac:spMk id="3" creationId="{D29E5F2F-1039-0A2C-CCD2-CBDDDFFCFA92}"/>
          </ac:spMkLst>
        </pc:spChg>
        <pc:spChg chg="add mod">
          <ac:chgData name="Alaa _" userId="cbc7316211f73e16" providerId="LiveId" clId="{EF58F3FF-6DBC-4E1C-BBB9-E2C58252DEA1}" dt="2024-04-24T20:43:48.505" v="209" actId="1038"/>
          <ac:spMkLst>
            <pc:docMk/>
            <pc:sldMk cId="0" sldId="261"/>
            <ac:spMk id="5" creationId="{053B7FFA-9285-6270-8681-5E8A05507F68}"/>
          </ac:spMkLst>
        </pc:spChg>
        <pc:spChg chg="add mod">
          <ac:chgData name="Alaa _" userId="cbc7316211f73e16" providerId="LiveId" clId="{EF58F3FF-6DBC-4E1C-BBB9-E2C58252DEA1}" dt="2024-04-24T20:43:48.505" v="209" actId="1038"/>
          <ac:spMkLst>
            <pc:docMk/>
            <pc:sldMk cId="0" sldId="261"/>
            <ac:spMk id="6" creationId="{D29E5F2F-1039-0A2C-CCD2-CBDDDFFCFA92}"/>
          </ac:spMkLst>
        </pc:spChg>
        <pc:spChg chg="mod">
          <ac:chgData name="Alaa _" userId="cbc7316211f73e16" providerId="LiveId" clId="{EF58F3FF-6DBC-4E1C-BBB9-E2C58252DEA1}" dt="2024-04-24T20:43:36.976" v="93" actId="1037"/>
          <ac:spMkLst>
            <pc:docMk/>
            <pc:sldMk cId="0" sldId="261"/>
            <ac:spMk id="12" creationId="{9D1BF321-6205-D679-1CF3-571395FD3B2D}"/>
          </ac:spMkLst>
        </pc:spChg>
        <pc:spChg chg="mod">
          <ac:chgData name="Alaa _" userId="cbc7316211f73e16" providerId="LiveId" clId="{EF58F3FF-6DBC-4E1C-BBB9-E2C58252DEA1}" dt="2024-04-24T20:43:36.976" v="93" actId="1037"/>
          <ac:spMkLst>
            <pc:docMk/>
            <pc:sldMk cId="0" sldId="261"/>
            <ac:spMk id="13" creationId="{581F56DA-FFC9-0D80-CD76-B6F63852A8F5}"/>
          </ac:spMkLst>
        </pc:spChg>
        <pc:spChg chg="mod">
          <ac:chgData name="Alaa _" userId="cbc7316211f73e16" providerId="LiveId" clId="{EF58F3FF-6DBC-4E1C-BBB9-E2C58252DEA1}" dt="2024-04-24T20:43:36.976" v="93" actId="1037"/>
          <ac:spMkLst>
            <pc:docMk/>
            <pc:sldMk cId="0" sldId="261"/>
            <ac:spMk id="15" creationId="{A309B7C3-98B5-F869-F977-DDA488393819}"/>
          </ac:spMkLst>
        </pc:spChg>
        <pc:spChg chg="mod">
          <ac:chgData name="Alaa _" userId="cbc7316211f73e16" providerId="LiveId" clId="{EF58F3FF-6DBC-4E1C-BBB9-E2C58252DEA1}" dt="2024-04-24T20:43:36.976" v="93" actId="1037"/>
          <ac:spMkLst>
            <pc:docMk/>
            <pc:sldMk cId="0" sldId="261"/>
            <ac:spMk id="16" creationId="{5A2B8DDC-5219-2F2D-9AAF-70816030E030}"/>
          </ac:spMkLst>
        </pc:spChg>
        <pc:cxnChg chg="add mod">
          <ac:chgData name="Alaa _" userId="cbc7316211f73e16" providerId="LiveId" clId="{EF58F3FF-6DBC-4E1C-BBB9-E2C58252DEA1}" dt="2024-04-24T20:44:01.141" v="274" actId="1038"/>
          <ac:cxnSpMkLst>
            <pc:docMk/>
            <pc:sldMk cId="0" sldId="261"/>
            <ac:cxnSpMk id="4" creationId="{A1307E67-7493-4A59-E0A2-BB6F3AC63310}"/>
          </ac:cxnSpMkLst>
        </pc:cxnChg>
        <pc:cxnChg chg="mod">
          <ac:chgData name="Alaa _" userId="cbc7316211f73e16" providerId="LiveId" clId="{EF58F3FF-6DBC-4E1C-BBB9-E2C58252DEA1}" dt="2024-04-24T20:43:36.976" v="93" actId="1037"/>
          <ac:cxnSpMkLst>
            <pc:docMk/>
            <pc:sldMk cId="0" sldId="261"/>
            <ac:cxnSpMk id="14" creationId="{25A4D81D-1FEB-45AD-65D6-DD616CDC3C94}"/>
          </ac:cxnSpMkLst>
        </pc:cxnChg>
        <pc:cxnChg chg="add del">
          <ac:chgData name="Alaa _" userId="cbc7316211f73e16" providerId="LiveId" clId="{EF58F3FF-6DBC-4E1C-BBB9-E2C58252DEA1}" dt="2024-04-24T20:43:25.027" v="31" actId="21"/>
          <ac:cxnSpMkLst>
            <pc:docMk/>
            <pc:sldMk cId="0" sldId="261"/>
            <ac:cxnSpMk id="17" creationId="{A1307E67-7493-4A59-E0A2-BB6F3AC63310}"/>
          </ac:cxnSpMkLst>
        </pc:cxnChg>
      </pc:sldChg>
      <pc:sldChg chg="addSp delSp modSp mod">
        <pc:chgData name="Alaa _" userId="cbc7316211f73e16" providerId="LiveId" clId="{EF58F3FF-6DBC-4E1C-BBB9-E2C58252DEA1}" dt="2024-04-24T20:59:44.759" v="1003" actId="1076"/>
        <pc:sldMkLst>
          <pc:docMk/>
          <pc:sldMk cId="343535263" sldId="310"/>
        </pc:sldMkLst>
        <pc:spChg chg="add del">
          <ac:chgData name="Alaa _" userId="cbc7316211f73e16" providerId="LiveId" clId="{EF58F3FF-6DBC-4E1C-BBB9-E2C58252DEA1}" dt="2024-04-24T20:56:02.044" v="826" actId="478"/>
          <ac:spMkLst>
            <pc:docMk/>
            <pc:sldMk cId="343535263" sldId="310"/>
            <ac:spMk id="2" creationId="{BB6A135E-7F65-EA08-DB42-20F98FF5174D}"/>
          </ac:spMkLst>
        </pc:spChg>
        <pc:picChg chg="mod">
          <ac:chgData name="Alaa _" userId="cbc7316211f73e16" providerId="LiveId" clId="{EF58F3FF-6DBC-4E1C-BBB9-E2C58252DEA1}" dt="2024-04-24T20:58:55.304" v="994" actId="1037"/>
          <ac:picMkLst>
            <pc:docMk/>
            <pc:sldMk cId="343535263" sldId="310"/>
            <ac:picMk id="3" creationId="{13CC7ED8-B96F-F803-21C6-D5363005E242}"/>
          </ac:picMkLst>
        </pc:picChg>
        <pc:picChg chg="mod">
          <ac:chgData name="Alaa _" userId="cbc7316211f73e16" providerId="LiveId" clId="{EF58F3FF-6DBC-4E1C-BBB9-E2C58252DEA1}" dt="2024-04-24T20:58:55.304" v="994" actId="1037"/>
          <ac:picMkLst>
            <pc:docMk/>
            <pc:sldMk cId="343535263" sldId="310"/>
            <ac:picMk id="5" creationId="{90989642-0CAC-5EA1-3B25-8AE2A0225CA8}"/>
          </ac:picMkLst>
        </pc:picChg>
        <pc:picChg chg="add mod modCrop">
          <ac:chgData name="Alaa _" userId="cbc7316211f73e16" providerId="LiveId" clId="{EF58F3FF-6DBC-4E1C-BBB9-E2C58252DEA1}" dt="2024-04-24T20:57:25.484" v="833" actId="14100"/>
          <ac:picMkLst>
            <pc:docMk/>
            <pc:sldMk cId="343535263" sldId="310"/>
            <ac:picMk id="6" creationId="{B4E5B2AF-647E-B925-F7A1-275B05ABBEDC}"/>
          </ac:picMkLst>
        </pc:picChg>
        <pc:picChg chg="add mod modCrop">
          <ac:chgData name="Alaa _" userId="cbc7316211f73e16" providerId="LiveId" clId="{EF58F3FF-6DBC-4E1C-BBB9-E2C58252DEA1}" dt="2024-04-24T20:59:44.759" v="1003" actId="1076"/>
          <ac:picMkLst>
            <pc:docMk/>
            <pc:sldMk cId="343535263" sldId="310"/>
            <ac:picMk id="8" creationId="{47741667-F575-CD36-6046-C6CB0F3A41C3}"/>
          </ac:picMkLst>
        </pc:picChg>
        <pc:picChg chg="mod">
          <ac:chgData name="Alaa _" userId="cbc7316211f73e16" providerId="LiveId" clId="{EF58F3FF-6DBC-4E1C-BBB9-E2C58252DEA1}" dt="2024-04-24T20:48:05.568" v="762" actId="1038"/>
          <ac:picMkLst>
            <pc:docMk/>
            <pc:sldMk cId="343535263" sldId="310"/>
            <ac:picMk id="23" creationId="{1E80A146-8CD6-4BBA-BBD5-C1EE1E68492B}"/>
          </ac:picMkLst>
        </pc:picChg>
        <pc:picChg chg="del">
          <ac:chgData name="Alaa _" userId="cbc7316211f73e16" providerId="LiveId" clId="{EF58F3FF-6DBC-4E1C-BBB9-E2C58252DEA1}" dt="2024-04-24T20:46:58.011" v="475" actId="21"/>
          <ac:picMkLst>
            <pc:docMk/>
            <pc:sldMk cId="343535263" sldId="310"/>
            <ac:picMk id="24" creationId="{00EBC962-379A-758D-B655-1E98ED92D29F}"/>
          </ac:picMkLst>
        </pc:picChg>
        <pc:picChg chg="del mod">
          <ac:chgData name="Alaa _" userId="cbc7316211f73e16" providerId="LiveId" clId="{EF58F3FF-6DBC-4E1C-BBB9-E2C58252DEA1}" dt="2024-04-24T20:58:45.567" v="943" actId="478"/>
          <ac:picMkLst>
            <pc:docMk/>
            <pc:sldMk cId="343535263" sldId="310"/>
            <ac:picMk id="30" creationId="{9CA6221A-5664-5E50-6AE4-D307E6476170}"/>
          </ac:picMkLst>
        </pc:picChg>
      </pc:sldChg>
      <pc:sldChg chg="modSp mod">
        <pc:chgData name="Alaa _" userId="cbc7316211f73e16" providerId="LiveId" clId="{EF58F3FF-6DBC-4E1C-BBB9-E2C58252DEA1}" dt="2024-04-24T20:46:52.945" v="474" actId="1038"/>
        <pc:sldMkLst>
          <pc:docMk/>
          <pc:sldMk cId="82110139" sldId="326"/>
        </pc:sldMkLst>
        <pc:picChg chg="mod">
          <ac:chgData name="Alaa _" userId="cbc7316211f73e16" providerId="LiveId" clId="{EF58F3FF-6DBC-4E1C-BBB9-E2C58252DEA1}" dt="2024-04-24T20:46:52.945" v="474" actId="1038"/>
          <ac:picMkLst>
            <pc:docMk/>
            <pc:sldMk cId="82110139" sldId="326"/>
            <ac:picMk id="9" creationId="{842CD1FF-E458-94D3-532F-D3D2F4B18AA2}"/>
          </ac:picMkLst>
        </pc:picChg>
        <pc:picChg chg="mod">
          <ac:chgData name="Alaa _" userId="cbc7316211f73e16" providerId="LiveId" clId="{EF58F3FF-6DBC-4E1C-BBB9-E2C58252DEA1}" dt="2024-04-24T20:46:45.771" v="430" actId="1037"/>
          <ac:picMkLst>
            <pc:docMk/>
            <pc:sldMk cId="82110139" sldId="326"/>
            <ac:picMk id="19" creationId="{1218BDB9-1862-114A-60B2-14D6C768227F}"/>
          </ac:picMkLst>
        </pc:picChg>
      </pc:sldChg>
      <pc:sldChg chg="modSp mod">
        <pc:chgData name="Alaa _" userId="cbc7316211f73e16" providerId="LiveId" clId="{EF58F3FF-6DBC-4E1C-BBB9-E2C58252DEA1}" dt="2024-04-24T21:02:30.382" v="1050" actId="1037"/>
        <pc:sldMkLst>
          <pc:docMk/>
          <pc:sldMk cId="2115968761" sldId="329"/>
        </pc:sldMkLst>
        <pc:spChg chg="mod">
          <ac:chgData name="Alaa _" userId="cbc7316211f73e16" providerId="LiveId" clId="{EF58F3FF-6DBC-4E1C-BBB9-E2C58252DEA1}" dt="2024-04-24T21:02:30.382" v="1050" actId="1037"/>
          <ac:spMkLst>
            <pc:docMk/>
            <pc:sldMk cId="2115968761" sldId="329"/>
            <ac:spMk id="2" creationId="{4F108237-79F4-5BF0-2110-BF030F02FD0A}"/>
          </ac:spMkLst>
        </pc:spChg>
      </pc:sldChg>
      <pc:sldChg chg="addSp modSp mod">
        <pc:chgData name="Alaa _" userId="cbc7316211f73e16" providerId="LiveId" clId="{EF58F3FF-6DBC-4E1C-BBB9-E2C58252DEA1}" dt="2024-04-24T20:58:38.830" v="942" actId="1036"/>
        <pc:sldMkLst>
          <pc:docMk/>
          <pc:sldMk cId="3499176944" sldId="330"/>
        </pc:sldMkLst>
        <pc:spChg chg="add mod">
          <ac:chgData name="Alaa _" userId="cbc7316211f73e16" providerId="LiveId" clId="{EF58F3FF-6DBC-4E1C-BBB9-E2C58252DEA1}" dt="2024-04-24T20:58:30.242" v="927" actId="20577"/>
          <ac:spMkLst>
            <pc:docMk/>
            <pc:sldMk cId="3499176944" sldId="330"/>
            <ac:spMk id="2" creationId="{1269D19A-3B77-9415-27DF-F9A6EA0ABBB3}"/>
          </ac:spMkLst>
        </pc:spChg>
        <pc:spChg chg="add mod">
          <ac:chgData name="Alaa _" userId="cbc7316211f73e16" providerId="LiveId" clId="{EF58F3FF-6DBC-4E1C-BBB9-E2C58252DEA1}" dt="2024-04-24T20:58:38.830" v="942" actId="1036"/>
          <ac:spMkLst>
            <pc:docMk/>
            <pc:sldMk cId="3499176944" sldId="330"/>
            <ac:spMk id="4" creationId="{C1647D05-809A-04E4-FA20-F9A913916F08}"/>
          </ac:spMkLst>
        </pc:spChg>
        <pc:spChg chg="mod">
          <ac:chgData name="Alaa _" userId="cbc7316211f73e16" providerId="LiveId" clId="{EF58F3FF-6DBC-4E1C-BBB9-E2C58252DEA1}" dt="2024-04-24T20:47:33.218" v="676" actId="1037"/>
          <ac:spMkLst>
            <pc:docMk/>
            <pc:sldMk cId="3499176944" sldId="330"/>
            <ac:spMk id="13" creationId="{D8A92300-04E6-4216-908F-5DFA3924893A}"/>
          </ac:spMkLst>
        </pc:spChg>
        <pc:spChg chg="mod">
          <ac:chgData name="Alaa _" userId="cbc7316211f73e16" providerId="LiveId" clId="{EF58F3FF-6DBC-4E1C-BBB9-E2C58252DEA1}" dt="2024-04-24T20:58:26.225" v="926" actId="20577"/>
          <ac:spMkLst>
            <pc:docMk/>
            <pc:sldMk cId="3499176944" sldId="330"/>
            <ac:spMk id="22" creationId="{04B0DC81-A4B2-4EA4-A9AB-C4D7180CABD4}"/>
          </ac:spMkLst>
        </pc:spChg>
        <pc:picChg chg="add mod">
          <ac:chgData name="Alaa _" userId="cbc7316211f73e16" providerId="LiveId" clId="{EF58F3FF-6DBC-4E1C-BBB9-E2C58252DEA1}" dt="2024-04-24T20:58:34.256" v="937" actId="1036"/>
          <ac:picMkLst>
            <pc:docMk/>
            <pc:sldMk cId="3499176944" sldId="330"/>
            <ac:picMk id="3" creationId="{70609A51-E2B4-CC98-606E-F261AC5FEC21}"/>
          </ac:picMkLst>
        </pc:picChg>
        <pc:picChg chg="add mod">
          <ac:chgData name="Alaa _" userId="cbc7316211f73e16" providerId="LiveId" clId="{EF58F3FF-6DBC-4E1C-BBB9-E2C58252DEA1}" dt="2024-04-24T20:58:12.281" v="923" actId="1038"/>
          <ac:picMkLst>
            <pc:docMk/>
            <pc:sldMk cId="3499176944" sldId="330"/>
            <ac:picMk id="24" creationId="{00EBC962-379A-758D-B655-1E98ED92D29F}"/>
          </ac:picMkLst>
        </pc:picChg>
        <pc:picChg chg="mod">
          <ac:chgData name="Alaa _" userId="cbc7316211f73e16" providerId="LiveId" clId="{EF58F3FF-6DBC-4E1C-BBB9-E2C58252DEA1}" dt="2024-04-24T20:58:12.281" v="923" actId="1038"/>
          <ac:picMkLst>
            <pc:docMk/>
            <pc:sldMk cId="3499176944" sldId="330"/>
            <ac:picMk id="27" creationId="{57DC104E-9934-FEFB-4D6B-76E16734CE3C}"/>
          </ac:picMkLst>
        </pc:picChg>
      </pc:sldChg>
      <pc:sldChg chg="modSp add mod ord">
        <pc:chgData name="Alaa _" userId="cbc7316211f73e16" providerId="LiveId" clId="{EF58F3FF-6DBC-4E1C-BBB9-E2C58252DEA1}" dt="2024-04-24T21:00:25.268" v="1047" actId="1036"/>
        <pc:sldMkLst>
          <pc:docMk/>
          <pc:sldMk cId="1758927875" sldId="336"/>
        </pc:sldMkLst>
        <pc:spChg chg="mod">
          <ac:chgData name="Alaa _" userId="cbc7316211f73e16" providerId="LiveId" clId="{EF58F3FF-6DBC-4E1C-BBB9-E2C58252DEA1}" dt="2024-04-24T21:00:25.268" v="1047" actId="1036"/>
          <ac:spMkLst>
            <pc:docMk/>
            <pc:sldMk cId="1758927875" sldId="336"/>
            <ac:spMk id="468" creationId="{00000000-0000-0000-0000-000000000000}"/>
          </ac:spMkLst>
        </pc:spChg>
      </pc:sldChg>
      <pc:sldMasterChg chg="delSldLayout">
        <pc:chgData name="Alaa _" userId="cbc7316211f73e16" providerId="LiveId" clId="{EF58F3FF-6DBC-4E1C-BBB9-E2C58252DEA1}" dt="2024-04-24T20:42:59.005" v="0" actId="47"/>
        <pc:sldMasterMkLst>
          <pc:docMk/>
          <pc:sldMasterMk cId="0" sldId="2147483683"/>
        </pc:sldMasterMkLst>
        <pc:sldLayoutChg chg="del">
          <pc:chgData name="Alaa _" userId="cbc7316211f73e16" providerId="LiveId" clId="{EF58F3FF-6DBC-4E1C-BBB9-E2C58252DEA1}" dt="2024-04-24T20:42:59.005" v="0" actId="47"/>
          <pc:sldLayoutMkLst>
            <pc:docMk/>
            <pc:sldMasterMk cId="0" sldId="2147483683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5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4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88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61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845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13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509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06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6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6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40db64ecc_0_1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40db64ecc_0_1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097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485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3e0677ac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3e0677ac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005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640db64ecc_0_2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640db64ecc_0_2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41bb58eb1_1_15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41bb58eb1_1_15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3e0677acc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3e0677acc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27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db64ecc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0db64ecc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6b9affecee_0_3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6b9affecee_0_3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44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db64ecc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0db64ecc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5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db64ecc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0db64ecc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32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3e0677ac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3e0677ac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41bb58eb1_1_15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41bb58eb1_1_15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07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7699" y="4379877"/>
            <a:ext cx="9341583" cy="763624"/>
          </a:xfrm>
          <a:custGeom>
            <a:avLst/>
            <a:gdLst/>
            <a:ahLst/>
            <a:cxnLst/>
            <a:rect l="l" t="t" r="r" b="b"/>
            <a:pathLst>
              <a:path w="285719" h="23356" extrusionOk="0">
                <a:moveTo>
                  <a:pt x="0" y="1"/>
                </a:moveTo>
                <a:lnTo>
                  <a:pt x="0" y="23356"/>
                </a:lnTo>
                <a:lnTo>
                  <a:pt x="285718" y="23356"/>
                </a:lnTo>
                <a:lnTo>
                  <a:pt x="2857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3149654" y="375366"/>
            <a:ext cx="885086" cy="231350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5343" y="1512466"/>
            <a:ext cx="563694" cy="147389"/>
          </a:xfrm>
          <a:custGeom>
            <a:avLst/>
            <a:gdLst/>
            <a:ahLst/>
            <a:cxnLst/>
            <a:rect l="l" t="t" r="r" b="b"/>
            <a:pathLst>
              <a:path w="17241" h="4508" extrusionOk="0">
                <a:moveTo>
                  <a:pt x="8000" y="0"/>
                </a:moveTo>
                <a:cubicBezTo>
                  <a:pt x="6319" y="0"/>
                  <a:pt x="4857" y="921"/>
                  <a:pt x="4083" y="2284"/>
                </a:cubicBezTo>
                <a:cubicBezTo>
                  <a:pt x="3656" y="2008"/>
                  <a:pt x="3163" y="1861"/>
                  <a:pt x="2656" y="1861"/>
                </a:cubicBezTo>
                <a:cubicBezTo>
                  <a:pt x="2653" y="1861"/>
                  <a:pt x="2650" y="1861"/>
                  <a:pt x="2647" y="1861"/>
                </a:cubicBezTo>
                <a:cubicBezTo>
                  <a:pt x="2646" y="1861"/>
                  <a:pt x="2645" y="1861"/>
                  <a:pt x="2644" y="1861"/>
                </a:cubicBezTo>
                <a:cubicBezTo>
                  <a:pt x="1182" y="1861"/>
                  <a:pt x="0" y="3046"/>
                  <a:pt x="0" y="4508"/>
                </a:cubicBezTo>
                <a:lnTo>
                  <a:pt x="17238" y="4508"/>
                </a:lnTo>
                <a:cubicBezTo>
                  <a:pt x="17240" y="3839"/>
                  <a:pt x="16833" y="3236"/>
                  <a:pt x="16211" y="2990"/>
                </a:cubicBezTo>
                <a:cubicBezTo>
                  <a:pt x="16015" y="2912"/>
                  <a:pt x="15811" y="2875"/>
                  <a:pt x="15608" y="2875"/>
                </a:cubicBezTo>
                <a:cubicBezTo>
                  <a:pt x="15167" y="2875"/>
                  <a:pt x="14735" y="3054"/>
                  <a:pt x="14421" y="3387"/>
                </a:cubicBezTo>
                <a:cubicBezTo>
                  <a:pt x="14046" y="2808"/>
                  <a:pt x="13410" y="2479"/>
                  <a:pt x="12750" y="2479"/>
                </a:cubicBezTo>
                <a:cubicBezTo>
                  <a:pt x="12526" y="2479"/>
                  <a:pt x="12298" y="2517"/>
                  <a:pt x="12077" y="2597"/>
                </a:cubicBezTo>
                <a:cubicBezTo>
                  <a:pt x="11357" y="1065"/>
                  <a:pt x="9804" y="0"/>
                  <a:pt x="8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531438" y="1512466"/>
            <a:ext cx="563694" cy="147389"/>
          </a:xfrm>
          <a:custGeom>
            <a:avLst/>
            <a:gdLst/>
            <a:ahLst/>
            <a:cxnLst/>
            <a:rect l="l" t="t" r="r" b="b"/>
            <a:pathLst>
              <a:path w="17241" h="4508" extrusionOk="0">
                <a:moveTo>
                  <a:pt x="8000" y="0"/>
                </a:moveTo>
                <a:cubicBezTo>
                  <a:pt x="6321" y="0"/>
                  <a:pt x="4858" y="922"/>
                  <a:pt x="4083" y="2284"/>
                </a:cubicBezTo>
                <a:cubicBezTo>
                  <a:pt x="3658" y="2008"/>
                  <a:pt x="3163" y="1860"/>
                  <a:pt x="2657" y="1860"/>
                </a:cubicBezTo>
                <a:cubicBezTo>
                  <a:pt x="2654" y="1860"/>
                  <a:pt x="2651" y="1860"/>
                  <a:pt x="2648" y="1860"/>
                </a:cubicBezTo>
                <a:cubicBezTo>
                  <a:pt x="1186" y="1860"/>
                  <a:pt x="0" y="3044"/>
                  <a:pt x="0" y="4508"/>
                </a:cubicBezTo>
                <a:lnTo>
                  <a:pt x="17240" y="4508"/>
                </a:lnTo>
                <a:cubicBezTo>
                  <a:pt x="17240" y="3838"/>
                  <a:pt x="16833" y="3236"/>
                  <a:pt x="16211" y="2990"/>
                </a:cubicBezTo>
                <a:cubicBezTo>
                  <a:pt x="16015" y="2912"/>
                  <a:pt x="15811" y="2874"/>
                  <a:pt x="15608" y="2874"/>
                </a:cubicBezTo>
                <a:cubicBezTo>
                  <a:pt x="15167" y="2874"/>
                  <a:pt x="14735" y="3053"/>
                  <a:pt x="14421" y="3387"/>
                </a:cubicBezTo>
                <a:cubicBezTo>
                  <a:pt x="14046" y="2808"/>
                  <a:pt x="13411" y="2479"/>
                  <a:pt x="12751" y="2479"/>
                </a:cubicBezTo>
                <a:cubicBezTo>
                  <a:pt x="12527" y="2479"/>
                  <a:pt x="12299" y="2517"/>
                  <a:pt x="12077" y="2596"/>
                </a:cubicBezTo>
                <a:cubicBezTo>
                  <a:pt x="11359" y="1065"/>
                  <a:pt x="9806" y="0"/>
                  <a:pt x="8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2191036" y="2016786"/>
            <a:ext cx="418659" cy="109463"/>
          </a:xfrm>
          <a:custGeom>
            <a:avLst/>
            <a:gdLst/>
            <a:ahLst/>
            <a:cxnLst/>
            <a:rect l="l" t="t" r="r" b="b"/>
            <a:pathLst>
              <a:path w="12805" h="3348" extrusionOk="0">
                <a:moveTo>
                  <a:pt x="6864" y="1"/>
                </a:moveTo>
                <a:cubicBezTo>
                  <a:pt x="6820" y="1"/>
                  <a:pt x="6776" y="2"/>
                  <a:pt x="6732" y="3"/>
                </a:cubicBezTo>
                <a:cubicBezTo>
                  <a:pt x="5483" y="52"/>
                  <a:pt x="4364" y="796"/>
                  <a:pt x="3835" y="1930"/>
                </a:cubicBezTo>
                <a:cubicBezTo>
                  <a:pt x="3679" y="1874"/>
                  <a:pt x="3515" y="1844"/>
                  <a:pt x="3348" y="1843"/>
                </a:cubicBezTo>
                <a:cubicBezTo>
                  <a:pt x="3347" y="1843"/>
                  <a:pt x="3345" y="1843"/>
                  <a:pt x="3343" y="1843"/>
                </a:cubicBezTo>
                <a:cubicBezTo>
                  <a:pt x="2841" y="1843"/>
                  <a:pt x="2373" y="2097"/>
                  <a:pt x="2094" y="2515"/>
                </a:cubicBezTo>
                <a:cubicBezTo>
                  <a:pt x="1861" y="2267"/>
                  <a:pt x="1540" y="2134"/>
                  <a:pt x="1213" y="2134"/>
                </a:cubicBezTo>
                <a:cubicBezTo>
                  <a:pt x="1062" y="2134"/>
                  <a:pt x="911" y="2162"/>
                  <a:pt x="766" y="2220"/>
                </a:cubicBezTo>
                <a:cubicBezTo>
                  <a:pt x="304" y="2403"/>
                  <a:pt x="0" y="2851"/>
                  <a:pt x="2" y="3348"/>
                </a:cubicBezTo>
                <a:lnTo>
                  <a:pt x="12805" y="3348"/>
                </a:lnTo>
                <a:cubicBezTo>
                  <a:pt x="12803" y="2263"/>
                  <a:pt x="11925" y="1382"/>
                  <a:pt x="10840" y="1382"/>
                </a:cubicBezTo>
                <a:cubicBezTo>
                  <a:pt x="10839" y="1382"/>
                  <a:pt x="10838" y="1382"/>
                  <a:pt x="10837" y="1382"/>
                </a:cubicBezTo>
                <a:cubicBezTo>
                  <a:pt x="10459" y="1382"/>
                  <a:pt x="10089" y="1491"/>
                  <a:pt x="9771" y="1697"/>
                </a:cubicBezTo>
                <a:cubicBezTo>
                  <a:pt x="9178" y="646"/>
                  <a:pt x="8065" y="1"/>
                  <a:pt x="6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0" y="2791000"/>
            <a:ext cx="8520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2191050" y="3635500"/>
            <a:ext cx="476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_2_1"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solidFill>
          <a:schemeClr val="accent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1167625" y="2108850"/>
            <a:ext cx="1869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2"/>
          </p:nvPr>
        </p:nvSpPr>
        <p:spPr>
          <a:xfrm>
            <a:off x="3637202" y="2108850"/>
            <a:ext cx="1869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4"/>
          </p:nvPr>
        </p:nvSpPr>
        <p:spPr>
          <a:xfrm>
            <a:off x="6106780" y="2108850"/>
            <a:ext cx="1869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6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5" name="Google Shape;105;p2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498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18075" y="1640450"/>
            <a:ext cx="380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75" y="830925"/>
            <a:ext cx="1719900" cy="7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 flipH="1">
            <a:off x="1017950" y="2671643"/>
            <a:ext cx="237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4374375"/>
            <a:ext cx="91440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" name="Google Shape;22;p3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4415995" y="2007889"/>
            <a:ext cx="1041354" cy="272178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3"/>
          <p:cNvSpPr/>
          <p:nvPr/>
        </p:nvSpPr>
        <p:spPr>
          <a:xfrm>
            <a:off x="1357345" y="161514"/>
            <a:ext cx="1041354" cy="272178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5264700" y="18397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264700" y="2673775"/>
            <a:ext cx="2808000" cy="19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8645027" y="2019767"/>
            <a:ext cx="390161" cy="101983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7"/>
          <p:cNvSpPr/>
          <p:nvPr/>
        </p:nvSpPr>
        <p:spPr>
          <a:xfrm>
            <a:off x="7081445" y="1077764"/>
            <a:ext cx="1041354" cy="272178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" name="Google Shape;37;p7"/>
          <p:cNvGrpSpPr/>
          <p:nvPr/>
        </p:nvGrpSpPr>
        <p:grpSpPr>
          <a:xfrm>
            <a:off x="-559172" y="414705"/>
            <a:ext cx="9849347" cy="4737917"/>
            <a:chOff x="-559172" y="414705"/>
            <a:chExt cx="9849347" cy="4737917"/>
          </a:xfrm>
        </p:grpSpPr>
        <p:grpSp>
          <p:nvGrpSpPr>
            <p:cNvPr id="38" name="Google Shape;38;p7"/>
            <p:cNvGrpSpPr/>
            <p:nvPr/>
          </p:nvGrpSpPr>
          <p:grpSpPr>
            <a:xfrm>
              <a:off x="-559172" y="414705"/>
              <a:ext cx="9703106" cy="4737917"/>
              <a:chOff x="-559172" y="414705"/>
              <a:chExt cx="9703106" cy="4737917"/>
            </a:xfrm>
          </p:grpSpPr>
          <p:sp>
            <p:nvSpPr>
              <p:cNvPr id="39" name="Google Shape;39;p7"/>
              <p:cNvSpPr/>
              <p:nvPr/>
            </p:nvSpPr>
            <p:spPr>
              <a:xfrm rot="2700000">
                <a:off x="-1158596" y="2401832"/>
                <a:ext cx="5936764" cy="763662"/>
              </a:xfrm>
              <a:custGeom>
                <a:avLst/>
                <a:gdLst/>
                <a:ahLst/>
                <a:cxnLst/>
                <a:rect l="l" t="t" r="r" b="b"/>
                <a:pathLst>
                  <a:path w="285719" h="23356" extrusionOk="0">
                    <a:moveTo>
                      <a:pt x="0" y="1"/>
                    </a:moveTo>
                    <a:lnTo>
                      <a:pt x="0" y="23356"/>
                    </a:lnTo>
                    <a:lnTo>
                      <a:pt x="285718" y="23356"/>
                    </a:lnTo>
                    <a:lnTo>
                      <a:pt x="2857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40;p7"/>
              <p:cNvSpPr/>
              <p:nvPr/>
            </p:nvSpPr>
            <p:spPr>
              <a:xfrm>
                <a:off x="3638843" y="4379800"/>
                <a:ext cx="5505091" cy="763683"/>
              </a:xfrm>
              <a:custGeom>
                <a:avLst/>
                <a:gdLst/>
                <a:ahLst/>
                <a:cxnLst/>
                <a:rect l="l" t="t" r="r" b="b"/>
                <a:pathLst>
                  <a:path w="285719" h="23356" extrusionOk="0">
                    <a:moveTo>
                      <a:pt x="0" y="1"/>
                    </a:moveTo>
                    <a:lnTo>
                      <a:pt x="0" y="23356"/>
                    </a:lnTo>
                    <a:lnTo>
                      <a:pt x="285718" y="23356"/>
                    </a:lnTo>
                    <a:lnTo>
                      <a:pt x="2857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1" name="Google Shape;41;p7"/>
            <p:cNvSpPr/>
            <p:nvPr/>
          </p:nvSpPr>
          <p:spPr>
            <a:xfrm>
              <a:off x="-265725" y="712475"/>
              <a:ext cx="9555900" cy="4043625"/>
            </a:xfrm>
            <a:custGeom>
              <a:avLst/>
              <a:gdLst/>
              <a:ahLst/>
              <a:cxnLst/>
              <a:rect l="l" t="t" r="r" b="b"/>
              <a:pathLst>
                <a:path w="382236" h="161745" extrusionOk="0">
                  <a:moveTo>
                    <a:pt x="0" y="0"/>
                  </a:moveTo>
                  <a:lnTo>
                    <a:pt x="161745" y="161745"/>
                  </a:lnTo>
                  <a:lnTo>
                    <a:pt x="379907" y="161745"/>
                  </a:lnTo>
                  <a:lnTo>
                    <a:pt x="382236" y="159416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959900" y="10777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959900" y="1911775"/>
            <a:ext cx="2808000" cy="19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ONLY_1">
    <p:bg>
      <p:bgPr>
        <a:solidFill>
          <a:schemeClr val="accent6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-127700" y="277897"/>
            <a:ext cx="9965828" cy="4865604"/>
            <a:chOff x="-127700" y="277897"/>
            <a:chExt cx="9965828" cy="4865604"/>
          </a:xfrm>
        </p:grpSpPr>
        <p:sp>
          <p:nvSpPr>
            <p:cNvPr id="95" name="Google Shape;95;p15"/>
            <p:cNvSpPr/>
            <p:nvPr/>
          </p:nvSpPr>
          <p:spPr>
            <a:xfrm>
              <a:off x="-127700" y="4379875"/>
              <a:ext cx="2301467" cy="763624"/>
            </a:xfrm>
            <a:custGeom>
              <a:avLst/>
              <a:gdLst/>
              <a:ahLst/>
              <a:cxnLst/>
              <a:rect l="l" t="t" r="r" b="b"/>
              <a:pathLst>
                <a:path w="285719" h="23356" extrusionOk="0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5"/>
            <p:cNvSpPr/>
            <p:nvPr/>
          </p:nvSpPr>
          <p:spPr>
            <a:xfrm rot="-2699566">
              <a:off x="1328593" y="3077793"/>
              <a:ext cx="3999765" cy="763580"/>
            </a:xfrm>
            <a:custGeom>
              <a:avLst/>
              <a:gdLst/>
              <a:ahLst/>
              <a:cxnLst/>
              <a:rect l="l" t="t" r="r" b="b"/>
              <a:pathLst>
                <a:path w="285719" h="23356" extrusionOk="0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15"/>
            <p:cNvSpPr/>
            <p:nvPr/>
          </p:nvSpPr>
          <p:spPr>
            <a:xfrm rot="2700623">
              <a:off x="3791136" y="2663764"/>
              <a:ext cx="2788572" cy="763580"/>
            </a:xfrm>
            <a:custGeom>
              <a:avLst/>
              <a:gdLst/>
              <a:ahLst/>
              <a:cxnLst/>
              <a:rect l="l" t="t" r="r" b="b"/>
              <a:pathLst>
                <a:path w="285719" h="23356" extrusionOk="0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5"/>
            <p:cNvSpPr/>
            <p:nvPr/>
          </p:nvSpPr>
          <p:spPr>
            <a:xfrm rot="8100662">
              <a:off x="5088502" y="2021104"/>
              <a:ext cx="5247829" cy="763580"/>
            </a:xfrm>
            <a:custGeom>
              <a:avLst/>
              <a:gdLst/>
              <a:ahLst/>
              <a:cxnLst/>
              <a:rect l="l" t="t" r="r" b="b"/>
              <a:pathLst>
                <a:path w="285719" h="23356" extrusionOk="0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15"/>
          <p:cNvSpPr/>
          <p:nvPr/>
        </p:nvSpPr>
        <p:spPr>
          <a:xfrm>
            <a:off x="-161600" y="672925"/>
            <a:ext cx="9549450" cy="4140675"/>
          </a:xfrm>
          <a:custGeom>
            <a:avLst/>
            <a:gdLst/>
            <a:ahLst/>
            <a:cxnLst/>
            <a:rect l="l" t="t" r="r" b="b"/>
            <a:pathLst>
              <a:path w="381978" h="165627" extrusionOk="0">
                <a:moveTo>
                  <a:pt x="0" y="165627"/>
                </a:moveTo>
                <a:lnTo>
                  <a:pt x="85661" y="165627"/>
                </a:lnTo>
                <a:lnTo>
                  <a:pt x="184261" y="67028"/>
                </a:lnTo>
                <a:lnTo>
                  <a:pt x="251158" y="133925"/>
                </a:lnTo>
                <a:lnTo>
                  <a:pt x="378096" y="6987"/>
                </a:lnTo>
                <a:lnTo>
                  <a:pt x="381978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2979300" y="969813"/>
            <a:ext cx="31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3369900" y="2467600"/>
            <a:ext cx="24042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543754" y="1511616"/>
            <a:ext cx="885086" cy="231350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5"/>
          <p:cNvSpPr/>
          <p:nvPr/>
        </p:nvSpPr>
        <p:spPr>
          <a:xfrm>
            <a:off x="395727" y="482017"/>
            <a:ext cx="390161" cy="101983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5"/>
          <p:cNvSpPr/>
          <p:nvPr/>
        </p:nvSpPr>
        <p:spPr>
          <a:xfrm>
            <a:off x="6570752" y="380042"/>
            <a:ext cx="390161" cy="101983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solidFill>
          <a:schemeClr val="accent6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148750" y="506925"/>
            <a:ext cx="48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2"/>
          </p:nvPr>
        </p:nvSpPr>
        <p:spPr>
          <a:xfrm>
            <a:off x="1564049" y="2729875"/>
            <a:ext cx="27744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 flipH="1">
            <a:off x="1563951" y="3232250"/>
            <a:ext cx="27744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1749829" y="131666"/>
            <a:ext cx="885086" cy="231350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7"/>
          <p:cNvSpPr/>
          <p:nvPr/>
        </p:nvSpPr>
        <p:spPr>
          <a:xfrm>
            <a:off x="8554579" y="2786641"/>
            <a:ext cx="885086" cy="231350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7"/>
          <p:cNvSpPr/>
          <p:nvPr/>
        </p:nvSpPr>
        <p:spPr>
          <a:xfrm>
            <a:off x="7558377" y="331321"/>
            <a:ext cx="460681" cy="120434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3"/>
          </p:nvPr>
        </p:nvSpPr>
        <p:spPr>
          <a:xfrm>
            <a:off x="4805649" y="2729875"/>
            <a:ext cx="27744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4"/>
          </p:nvPr>
        </p:nvSpPr>
        <p:spPr>
          <a:xfrm flipH="1">
            <a:off x="4805551" y="3232250"/>
            <a:ext cx="27744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-221600" y="408675"/>
            <a:ext cx="1411700" cy="4812396"/>
            <a:chOff x="-221600" y="408675"/>
            <a:chExt cx="1411700" cy="4812396"/>
          </a:xfrm>
        </p:grpSpPr>
        <p:sp>
          <p:nvSpPr>
            <p:cNvPr id="123" name="Google Shape;123;p17"/>
            <p:cNvSpPr/>
            <p:nvPr/>
          </p:nvSpPr>
          <p:spPr>
            <a:xfrm>
              <a:off x="0" y="408675"/>
              <a:ext cx="5559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7"/>
            <p:cNvSpPr/>
            <p:nvPr/>
          </p:nvSpPr>
          <p:spPr>
            <a:xfrm rot="5400000">
              <a:off x="-1600650" y="2430321"/>
              <a:ext cx="48123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-221600" y="791352"/>
              <a:ext cx="1041200" cy="4400775"/>
            </a:xfrm>
            <a:custGeom>
              <a:avLst/>
              <a:gdLst/>
              <a:ahLst/>
              <a:cxnLst/>
              <a:rect l="l" t="t" r="r" b="b"/>
              <a:pathLst>
                <a:path w="41648" h="176031" extrusionOk="0">
                  <a:moveTo>
                    <a:pt x="41648" y="176031"/>
                  </a:moveTo>
                  <a:lnTo>
                    <a:pt x="41648" y="0"/>
                  </a:lnTo>
                  <a:lnTo>
                    <a:pt x="6109" y="0"/>
                  </a:lnTo>
                  <a:lnTo>
                    <a:pt x="0" y="1666"/>
                  </a:lnTo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AND_BODY_1_1_1_1_1">
    <p:bg>
      <p:bgPr>
        <a:solidFill>
          <a:schemeClr val="accent6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2148750" y="506925"/>
            <a:ext cx="48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2"/>
          </p:nvPr>
        </p:nvSpPr>
        <p:spPr>
          <a:xfrm>
            <a:off x="748779" y="2945375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1"/>
          </p:nvPr>
        </p:nvSpPr>
        <p:spPr>
          <a:xfrm flipH="1">
            <a:off x="748909" y="3447750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3"/>
          </p:nvPr>
        </p:nvSpPr>
        <p:spPr>
          <a:xfrm>
            <a:off x="2999341" y="2945375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4"/>
          </p:nvPr>
        </p:nvSpPr>
        <p:spPr>
          <a:xfrm flipH="1">
            <a:off x="2999472" y="3447750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5"/>
          </p:nvPr>
        </p:nvSpPr>
        <p:spPr>
          <a:xfrm>
            <a:off x="748779" y="1661475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6"/>
          </p:nvPr>
        </p:nvSpPr>
        <p:spPr>
          <a:xfrm flipH="1">
            <a:off x="748909" y="2163850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7"/>
          </p:nvPr>
        </p:nvSpPr>
        <p:spPr>
          <a:xfrm>
            <a:off x="2999341" y="1661475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8"/>
          </p:nvPr>
        </p:nvSpPr>
        <p:spPr>
          <a:xfrm flipH="1">
            <a:off x="2999472" y="2163850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9"/>
          </p:nvPr>
        </p:nvSpPr>
        <p:spPr>
          <a:xfrm>
            <a:off x="5249891" y="2945375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3"/>
          </p:nvPr>
        </p:nvSpPr>
        <p:spPr>
          <a:xfrm flipH="1">
            <a:off x="5250022" y="3447750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title" idx="14"/>
          </p:nvPr>
        </p:nvSpPr>
        <p:spPr>
          <a:xfrm>
            <a:off x="5249891" y="1661475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5"/>
          </p:nvPr>
        </p:nvSpPr>
        <p:spPr>
          <a:xfrm flipH="1">
            <a:off x="5250022" y="2163850"/>
            <a:ext cx="1926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0" y="4374375"/>
            <a:ext cx="91440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6" name="Google Shape;196;p24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7" name="Google Shape;197;p24"/>
          <p:cNvSpPr/>
          <p:nvPr/>
        </p:nvSpPr>
        <p:spPr>
          <a:xfrm>
            <a:off x="8343645" y="367101"/>
            <a:ext cx="1041354" cy="272178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4"/>
          <p:cNvSpPr/>
          <p:nvPr/>
        </p:nvSpPr>
        <p:spPr>
          <a:xfrm>
            <a:off x="7626789" y="1389300"/>
            <a:ext cx="634274" cy="165773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4"/>
          <p:cNvSpPr/>
          <p:nvPr/>
        </p:nvSpPr>
        <p:spPr>
          <a:xfrm>
            <a:off x="359214" y="473500"/>
            <a:ext cx="634274" cy="165773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1_1_2">
    <p:bg>
      <p:bgPr>
        <a:solidFill>
          <a:schemeClr val="accen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5590075" y="1640450"/>
            <a:ext cx="298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2" hasCustomPrompt="1"/>
          </p:nvPr>
        </p:nvSpPr>
        <p:spPr>
          <a:xfrm>
            <a:off x="5590075" y="830925"/>
            <a:ext cx="1719900" cy="7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1"/>
          </p:nvPr>
        </p:nvSpPr>
        <p:spPr>
          <a:xfrm flipH="1">
            <a:off x="5589950" y="2654871"/>
            <a:ext cx="237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/>
          <p:nvPr/>
        </p:nvSpPr>
        <p:spPr>
          <a:xfrm rot="5400000">
            <a:off x="1308875" y="2191950"/>
            <a:ext cx="51531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6" name="Google Shape;256;p31"/>
          <p:cNvCxnSpPr>
            <a:stCxn id="255" idx="1"/>
            <a:endCxn id="255" idx="3"/>
          </p:cNvCxnSpPr>
          <p:nvPr/>
        </p:nvCxnSpPr>
        <p:spPr>
          <a:xfrm>
            <a:off x="3885425" y="0"/>
            <a:ext cx="0" cy="5153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7" name="Google Shape;257;p31"/>
          <p:cNvSpPr/>
          <p:nvPr/>
        </p:nvSpPr>
        <p:spPr>
          <a:xfrm>
            <a:off x="8663902" y="1469698"/>
            <a:ext cx="769222" cy="201047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1"/>
          <p:cNvSpPr/>
          <p:nvPr/>
        </p:nvSpPr>
        <p:spPr>
          <a:xfrm>
            <a:off x="4419727" y="169273"/>
            <a:ext cx="769222" cy="201047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1"/>
          <p:cNvSpPr/>
          <p:nvPr/>
        </p:nvSpPr>
        <p:spPr>
          <a:xfrm>
            <a:off x="7894676" y="830922"/>
            <a:ext cx="292299" cy="76403"/>
          </a:xfrm>
          <a:custGeom>
            <a:avLst/>
            <a:gdLst/>
            <a:ahLst/>
            <a:cxnLst/>
            <a:rect l="l" t="t" r="r" b="b"/>
            <a:pathLst>
              <a:path w="27071" h="7076" extrusionOk="0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1" r:id="rId6"/>
    <p:sldLayoutId id="2147483663" r:id="rId7"/>
    <p:sldLayoutId id="2147483670" r:id="rId8"/>
    <p:sldLayoutId id="2147483677" r:id="rId9"/>
    <p:sldLayoutId id="2147483680" r:id="rId10"/>
    <p:sldLayoutId id="2147483681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>
            <a:off x="3145462" y="2071665"/>
            <a:ext cx="151500" cy="151500"/>
          </a:xfrm>
          <a:prstGeom prst="ellipse">
            <a:avLst/>
          </a:prstGeom>
          <a:solidFill>
            <a:srgbClr val="FDB04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8"/>
          <p:cNvSpPr/>
          <p:nvPr/>
        </p:nvSpPr>
        <p:spPr>
          <a:xfrm>
            <a:off x="5297941" y="2086717"/>
            <a:ext cx="151500" cy="151500"/>
          </a:xfrm>
          <a:prstGeom prst="ellipse">
            <a:avLst/>
          </a:prstGeom>
          <a:solidFill>
            <a:srgbClr val="FDB04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9" name="Google Shape;289;p38"/>
          <p:cNvGrpSpPr/>
          <p:nvPr/>
        </p:nvGrpSpPr>
        <p:grpSpPr>
          <a:xfrm>
            <a:off x="-1854947" y="3130374"/>
            <a:ext cx="2262387" cy="1257833"/>
            <a:chOff x="465958" y="1010841"/>
            <a:chExt cx="2809721" cy="1562136"/>
          </a:xfrm>
        </p:grpSpPr>
        <p:sp>
          <p:nvSpPr>
            <p:cNvPr id="292" name="Google Shape;292;p38"/>
            <p:cNvSpPr/>
            <p:nvPr/>
          </p:nvSpPr>
          <p:spPr>
            <a:xfrm>
              <a:off x="491496" y="1232199"/>
              <a:ext cx="2752644" cy="1123694"/>
            </a:xfrm>
            <a:custGeom>
              <a:avLst/>
              <a:gdLst/>
              <a:ahLst/>
              <a:cxnLst/>
              <a:rect l="l" t="t" r="r" b="b"/>
              <a:pathLst>
                <a:path w="127511" h="52053" extrusionOk="0">
                  <a:moveTo>
                    <a:pt x="1" y="1"/>
                  </a:moveTo>
                  <a:lnTo>
                    <a:pt x="1" y="49100"/>
                  </a:lnTo>
                  <a:cubicBezTo>
                    <a:pt x="1" y="50722"/>
                    <a:pt x="1332" y="52052"/>
                    <a:pt x="2960" y="52052"/>
                  </a:cubicBezTo>
                  <a:lnTo>
                    <a:pt x="124635" y="52052"/>
                  </a:lnTo>
                  <a:cubicBezTo>
                    <a:pt x="126261" y="52052"/>
                    <a:pt x="127510" y="50728"/>
                    <a:pt x="127404" y="49106"/>
                  </a:cubicBezTo>
                  <a:lnTo>
                    <a:pt x="126593" y="36279"/>
                  </a:lnTo>
                  <a:cubicBezTo>
                    <a:pt x="126493" y="34657"/>
                    <a:pt x="125334" y="32539"/>
                    <a:pt x="124027" y="31581"/>
                  </a:cubicBezTo>
                  <a:lnTo>
                    <a:pt x="116968" y="26399"/>
                  </a:lnTo>
                  <a:cubicBezTo>
                    <a:pt x="115655" y="25440"/>
                    <a:pt x="114211" y="23375"/>
                    <a:pt x="113761" y="21807"/>
                  </a:cubicBezTo>
                  <a:lnTo>
                    <a:pt x="107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491496" y="1010841"/>
              <a:ext cx="2320181" cy="221380"/>
            </a:xfrm>
            <a:custGeom>
              <a:avLst/>
              <a:gdLst/>
              <a:ahLst/>
              <a:cxnLst/>
              <a:rect l="l" t="t" r="r" b="b"/>
              <a:pathLst>
                <a:path w="107478" h="10255" extrusionOk="0">
                  <a:moveTo>
                    <a:pt x="2960" y="1"/>
                  </a:moveTo>
                  <a:cubicBezTo>
                    <a:pt x="1332" y="1"/>
                    <a:pt x="1" y="1332"/>
                    <a:pt x="1" y="2960"/>
                  </a:cubicBezTo>
                  <a:lnTo>
                    <a:pt x="1" y="10255"/>
                  </a:lnTo>
                  <a:lnTo>
                    <a:pt x="107478" y="10255"/>
                  </a:lnTo>
                  <a:lnTo>
                    <a:pt x="105341" y="2840"/>
                  </a:lnTo>
                  <a:cubicBezTo>
                    <a:pt x="104892" y="1280"/>
                    <a:pt x="103195" y="1"/>
                    <a:pt x="101567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491496" y="1232199"/>
              <a:ext cx="2752644" cy="1123694"/>
            </a:xfrm>
            <a:custGeom>
              <a:avLst/>
              <a:gdLst/>
              <a:ahLst/>
              <a:cxnLst/>
              <a:rect l="l" t="t" r="r" b="b"/>
              <a:pathLst>
                <a:path w="127511" h="52053" extrusionOk="0">
                  <a:moveTo>
                    <a:pt x="1" y="1"/>
                  </a:moveTo>
                  <a:lnTo>
                    <a:pt x="1" y="49100"/>
                  </a:lnTo>
                  <a:cubicBezTo>
                    <a:pt x="1" y="50722"/>
                    <a:pt x="1332" y="52052"/>
                    <a:pt x="2960" y="52052"/>
                  </a:cubicBezTo>
                  <a:lnTo>
                    <a:pt x="124635" y="52052"/>
                  </a:lnTo>
                  <a:cubicBezTo>
                    <a:pt x="126261" y="52052"/>
                    <a:pt x="127510" y="50728"/>
                    <a:pt x="127404" y="49106"/>
                  </a:cubicBezTo>
                  <a:lnTo>
                    <a:pt x="126593" y="36279"/>
                  </a:lnTo>
                  <a:cubicBezTo>
                    <a:pt x="126493" y="34657"/>
                    <a:pt x="125334" y="32539"/>
                    <a:pt x="124027" y="31581"/>
                  </a:cubicBezTo>
                  <a:lnTo>
                    <a:pt x="116968" y="26399"/>
                  </a:lnTo>
                  <a:cubicBezTo>
                    <a:pt x="115655" y="25440"/>
                    <a:pt x="114211" y="23375"/>
                    <a:pt x="113761" y="21807"/>
                  </a:cubicBezTo>
                  <a:lnTo>
                    <a:pt x="107478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8"/>
            <p:cNvSpPr/>
            <p:nvPr/>
          </p:nvSpPr>
          <p:spPr>
            <a:xfrm rot="20435837">
              <a:off x="992960" y="2085456"/>
              <a:ext cx="33374" cy="40369"/>
            </a:xfrm>
            <a:custGeom>
              <a:avLst/>
              <a:gdLst/>
              <a:ahLst/>
              <a:cxnLst/>
              <a:rect l="l" t="t" r="r" b="b"/>
              <a:pathLst>
                <a:path w="1546" h="1870" extrusionOk="0">
                  <a:moveTo>
                    <a:pt x="457" y="1"/>
                  </a:moveTo>
                  <a:cubicBezTo>
                    <a:pt x="451" y="1"/>
                    <a:pt x="445" y="1"/>
                    <a:pt x="439" y="1"/>
                  </a:cubicBezTo>
                  <a:cubicBezTo>
                    <a:pt x="114" y="8"/>
                    <a:pt x="1" y="433"/>
                    <a:pt x="275" y="602"/>
                  </a:cubicBezTo>
                  <a:cubicBezTo>
                    <a:pt x="395" y="676"/>
                    <a:pt x="446" y="864"/>
                    <a:pt x="491" y="988"/>
                  </a:cubicBezTo>
                  <a:cubicBezTo>
                    <a:pt x="582" y="1237"/>
                    <a:pt x="702" y="1476"/>
                    <a:pt x="847" y="1699"/>
                  </a:cubicBezTo>
                  <a:cubicBezTo>
                    <a:pt x="922" y="1817"/>
                    <a:pt x="1034" y="1869"/>
                    <a:pt x="1144" y="1869"/>
                  </a:cubicBezTo>
                  <a:cubicBezTo>
                    <a:pt x="1320" y="1869"/>
                    <a:pt x="1491" y="1736"/>
                    <a:pt x="1504" y="1520"/>
                  </a:cubicBezTo>
                  <a:cubicBezTo>
                    <a:pt x="1545" y="913"/>
                    <a:pt x="1182" y="1"/>
                    <a:pt x="45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8"/>
            <p:cNvSpPr/>
            <p:nvPr/>
          </p:nvSpPr>
          <p:spPr>
            <a:xfrm rot="20435837">
              <a:off x="1047789" y="2137730"/>
              <a:ext cx="26725" cy="31734"/>
            </a:xfrm>
            <a:custGeom>
              <a:avLst/>
              <a:gdLst/>
              <a:ahLst/>
              <a:cxnLst/>
              <a:rect l="l" t="t" r="r" b="b"/>
              <a:pathLst>
                <a:path w="1238" h="1470" extrusionOk="0">
                  <a:moveTo>
                    <a:pt x="601" y="1"/>
                  </a:moveTo>
                  <a:cubicBezTo>
                    <a:pt x="284" y="1"/>
                    <a:pt x="0" y="328"/>
                    <a:pt x="196" y="677"/>
                  </a:cubicBezTo>
                  <a:cubicBezTo>
                    <a:pt x="233" y="745"/>
                    <a:pt x="236" y="860"/>
                    <a:pt x="249" y="936"/>
                  </a:cubicBezTo>
                  <a:cubicBezTo>
                    <a:pt x="279" y="1097"/>
                    <a:pt x="428" y="1190"/>
                    <a:pt x="492" y="1330"/>
                  </a:cubicBezTo>
                  <a:cubicBezTo>
                    <a:pt x="536" y="1422"/>
                    <a:pt x="638" y="1469"/>
                    <a:pt x="739" y="1469"/>
                  </a:cubicBezTo>
                  <a:cubicBezTo>
                    <a:pt x="840" y="1469"/>
                    <a:pt x="941" y="1423"/>
                    <a:pt x="983" y="1330"/>
                  </a:cubicBezTo>
                  <a:cubicBezTo>
                    <a:pt x="1082" y="1111"/>
                    <a:pt x="1238" y="986"/>
                    <a:pt x="1209" y="718"/>
                  </a:cubicBezTo>
                  <a:cubicBezTo>
                    <a:pt x="1186" y="485"/>
                    <a:pt x="1092" y="280"/>
                    <a:pt x="915" y="124"/>
                  </a:cubicBezTo>
                  <a:cubicBezTo>
                    <a:pt x="818" y="38"/>
                    <a:pt x="707" y="1"/>
                    <a:pt x="60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2671100" y="2051126"/>
              <a:ext cx="83285" cy="41188"/>
            </a:xfrm>
            <a:custGeom>
              <a:avLst/>
              <a:gdLst/>
              <a:ahLst/>
              <a:cxnLst/>
              <a:rect l="l" t="t" r="r" b="b"/>
              <a:pathLst>
                <a:path w="3858" h="1908" extrusionOk="0">
                  <a:moveTo>
                    <a:pt x="1434" y="0"/>
                  </a:moveTo>
                  <a:cubicBezTo>
                    <a:pt x="971" y="0"/>
                    <a:pt x="527" y="112"/>
                    <a:pt x="41" y="241"/>
                  </a:cubicBezTo>
                  <a:cubicBezTo>
                    <a:pt x="1" y="251"/>
                    <a:pt x="12" y="306"/>
                    <a:pt x="49" y="309"/>
                  </a:cubicBezTo>
                  <a:cubicBezTo>
                    <a:pt x="805" y="362"/>
                    <a:pt x="1845" y="614"/>
                    <a:pt x="2432" y="1117"/>
                  </a:cubicBezTo>
                  <a:cubicBezTo>
                    <a:pt x="2667" y="1318"/>
                    <a:pt x="3020" y="1908"/>
                    <a:pt x="3389" y="1908"/>
                  </a:cubicBezTo>
                  <a:cubicBezTo>
                    <a:pt x="3487" y="1908"/>
                    <a:pt x="3586" y="1866"/>
                    <a:pt x="3684" y="1764"/>
                  </a:cubicBezTo>
                  <a:cubicBezTo>
                    <a:pt x="3789" y="1656"/>
                    <a:pt x="3857" y="1471"/>
                    <a:pt x="3801" y="1322"/>
                  </a:cubicBezTo>
                  <a:cubicBezTo>
                    <a:pt x="3536" y="622"/>
                    <a:pt x="2897" y="313"/>
                    <a:pt x="2213" y="113"/>
                  </a:cubicBezTo>
                  <a:cubicBezTo>
                    <a:pt x="1941" y="33"/>
                    <a:pt x="1685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3096655" y="1962099"/>
              <a:ext cx="48097" cy="46823"/>
            </a:xfrm>
            <a:custGeom>
              <a:avLst/>
              <a:gdLst/>
              <a:ahLst/>
              <a:cxnLst/>
              <a:rect l="l" t="t" r="r" b="b"/>
              <a:pathLst>
                <a:path w="2228" h="2169" extrusionOk="0">
                  <a:moveTo>
                    <a:pt x="1460" y="0"/>
                  </a:moveTo>
                  <a:cubicBezTo>
                    <a:pt x="1086" y="0"/>
                    <a:pt x="736" y="173"/>
                    <a:pt x="434" y="456"/>
                  </a:cubicBezTo>
                  <a:cubicBezTo>
                    <a:pt x="0" y="863"/>
                    <a:pt x="39" y="1477"/>
                    <a:pt x="226" y="1991"/>
                  </a:cubicBezTo>
                  <a:cubicBezTo>
                    <a:pt x="270" y="2111"/>
                    <a:pt x="365" y="2169"/>
                    <a:pt x="462" y="2169"/>
                  </a:cubicBezTo>
                  <a:cubicBezTo>
                    <a:pt x="560" y="2169"/>
                    <a:pt x="660" y="2108"/>
                    <a:pt x="707" y="1991"/>
                  </a:cubicBezTo>
                  <a:cubicBezTo>
                    <a:pt x="825" y="1696"/>
                    <a:pt x="1030" y="1493"/>
                    <a:pt x="1251" y="1272"/>
                  </a:cubicBezTo>
                  <a:cubicBezTo>
                    <a:pt x="1306" y="1215"/>
                    <a:pt x="1444" y="1144"/>
                    <a:pt x="1572" y="1089"/>
                  </a:cubicBezTo>
                  <a:cubicBezTo>
                    <a:pt x="1730" y="1023"/>
                    <a:pt x="1946" y="836"/>
                    <a:pt x="2067" y="716"/>
                  </a:cubicBezTo>
                  <a:cubicBezTo>
                    <a:pt x="2228" y="558"/>
                    <a:pt x="2218" y="217"/>
                    <a:pt x="1990" y="117"/>
                  </a:cubicBezTo>
                  <a:cubicBezTo>
                    <a:pt x="1810" y="37"/>
                    <a:pt x="1632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3075046" y="2020818"/>
              <a:ext cx="21954" cy="30093"/>
            </a:xfrm>
            <a:custGeom>
              <a:avLst/>
              <a:gdLst/>
              <a:ahLst/>
              <a:cxnLst/>
              <a:rect l="l" t="t" r="r" b="b"/>
              <a:pathLst>
                <a:path w="1017" h="1394" extrusionOk="0">
                  <a:moveTo>
                    <a:pt x="620" y="1"/>
                  </a:moveTo>
                  <a:cubicBezTo>
                    <a:pt x="559" y="1"/>
                    <a:pt x="500" y="16"/>
                    <a:pt x="449" y="49"/>
                  </a:cubicBezTo>
                  <a:cubicBezTo>
                    <a:pt x="108" y="269"/>
                    <a:pt x="5" y="582"/>
                    <a:pt x="3" y="979"/>
                  </a:cubicBezTo>
                  <a:cubicBezTo>
                    <a:pt x="0" y="1258"/>
                    <a:pt x="197" y="1394"/>
                    <a:pt x="403" y="1394"/>
                  </a:cubicBezTo>
                  <a:cubicBezTo>
                    <a:pt x="614" y="1394"/>
                    <a:pt x="834" y="1252"/>
                    <a:pt x="862" y="979"/>
                  </a:cubicBezTo>
                  <a:cubicBezTo>
                    <a:pt x="883" y="771"/>
                    <a:pt x="966" y="571"/>
                    <a:pt x="991" y="359"/>
                  </a:cubicBezTo>
                  <a:cubicBezTo>
                    <a:pt x="1016" y="152"/>
                    <a:pt x="812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141213" y="1278396"/>
              <a:ext cx="367225" cy="471190"/>
            </a:xfrm>
            <a:custGeom>
              <a:avLst/>
              <a:gdLst/>
              <a:ahLst/>
              <a:cxnLst/>
              <a:rect l="l" t="t" r="r" b="b"/>
              <a:pathLst>
                <a:path w="17011" h="21827" extrusionOk="0">
                  <a:moveTo>
                    <a:pt x="1" y="0"/>
                  </a:moveTo>
                  <a:lnTo>
                    <a:pt x="1" y="21826"/>
                  </a:lnTo>
                  <a:lnTo>
                    <a:pt x="17010" y="21826"/>
                  </a:lnTo>
                  <a:lnTo>
                    <a:pt x="17010" y="0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2135017" y="1775082"/>
              <a:ext cx="370442" cy="454438"/>
            </a:xfrm>
            <a:custGeom>
              <a:avLst/>
              <a:gdLst/>
              <a:ahLst/>
              <a:cxnLst/>
              <a:rect l="l" t="t" r="r" b="b"/>
              <a:pathLst>
                <a:path w="17160" h="21051" extrusionOk="0">
                  <a:moveTo>
                    <a:pt x="3074" y="449"/>
                  </a:moveTo>
                  <a:cubicBezTo>
                    <a:pt x="4906" y="449"/>
                    <a:pt x="6738" y="507"/>
                    <a:pt x="8570" y="517"/>
                  </a:cubicBezTo>
                  <a:lnTo>
                    <a:pt x="12712" y="536"/>
                  </a:lnTo>
                  <a:cubicBezTo>
                    <a:pt x="12763" y="535"/>
                    <a:pt x="12814" y="535"/>
                    <a:pt x="12864" y="535"/>
                  </a:cubicBezTo>
                  <a:cubicBezTo>
                    <a:pt x="14095" y="535"/>
                    <a:pt x="15326" y="565"/>
                    <a:pt x="16557" y="582"/>
                  </a:cubicBezTo>
                  <a:lnTo>
                    <a:pt x="16557" y="582"/>
                  </a:lnTo>
                  <a:cubicBezTo>
                    <a:pt x="16549" y="1632"/>
                    <a:pt x="16566" y="2680"/>
                    <a:pt x="16600" y="3731"/>
                  </a:cubicBezTo>
                  <a:cubicBezTo>
                    <a:pt x="16644" y="4876"/>
                    <a:pt x="16685" y="6022"/>
                    <a:pt x="16697" y="7169"/>
                  </a:cubicBezTo>
                  <a:cubicBezTo>
                    <a:pt x="16712" y="9399"/>
                    <a:pt x="16690" y="11630"/>
                    <a:pt x="16679" y="13860"/>
                  </a:cubicBezTo>
                  <a:lnTo>
                    <a:pt x="16679" y="13860"/>
                  </a:lnTo>
                  <a:cubicBezTo>
                    <a:pt x="16633" y="13859"/>
                    <a:pt x="16586" y="13858"/>
                    <a:pt x="16539" y="13858"/>
                  </a:cubicBezTo>
                  <a:cubicBezTo>
                    <a:pt x="16407" y="13858"/>
                    <a:pt x="16275" y="13864"/>
                    <a:pt x="16143" y="13876"/>
                  </a:cubicBezTo>
                  <a:cubicBezTo>
                    <a:pt x="15903" y="13889"/>
                    <a:pt x="15668" y="13932"/>
                    <a:pt x="15434" y="13972"/>
                  </a:cubicBezTo>
                  <a:cubicBezTo>
                    <a:pt x="14967" y="14068"/>
                    <a:pt x="14503" y="14195"/>
                    <a:pt x="14068" y="14388"/>
                  </a:cubicBezTo>
                  <a:cubicBezTo>
                    <a:pt x="13843" y="14472"/>
                    <a:pt x="13633" y="14583"/>
                    <a:pt x="13424" y="14699"/>
                  </a:cubicBezTo>
                  <a:cubicBezTo>
                    <a:pt x="13210" y="14805"/>
                    <a:pt x="13012" y="14938"/>
                    <a:pt x="12818" y="15075"/>
                  </a:cubicBezTo>
                  <a:cubicBezTo>
                    <a:pt x="12618" y="15205"/>
                    <a:pt x="12425" y="15344"/>
                    <a:pt x="12250" y="15504"/>
                  </a:cubicBezTo>
                  <a:cubicBezTo>
                    <a:pt x="12074" y="15663"/>
                    <a:pt x="11877" y="15800"/>
                    <a:pt x="11719" y="15977"/>
                  </a:cubicBezTo>
                  <a:lnTo>
                    <a:pt x="11230" y="16492"/>
                  </a:lnTo>
                  <a:cubicBezTo>
                    <a:pt x="11073" y="16669"/>
                    <a:pt x="10938" y="16862"/>
                    <a:pt x="10793" y="17050"/>
                  </a:cubicBezTo>
                  <a:cubicBezTo>
                    <a:pt x="10648" y="17236"/>
                    <a:pt x="10503" y="17423"/>
                    <a:pt x="10388" y="17628"/>
                  </a:cubicBezTo>
                  <a:lnTo>
                    <a:pt x="10018" y="18229"/>
                  </a:lnTo>
                  <a:cubicBezTo>
                    <a:pt x="9890" y="18427"/>
                    <a:pt x="9805" y="18650"/>
                    <a:pt x="9695" y="18858"/>
                  </a:cubicBezTo>
                  <a:lnTo>
                    <a:pt x="9392" y="19497"/>
                  </a:lnTo>
                  <a:lnTo>
                    <a:pt x="8937" y="20733"/>
                  </a:lnTo>
                  <a:cubicBezTo>
                    <a:pt x="6139" y="20642"/>
                    <a:pt x="3341" y="20580"/>
                    <a:pt x="543" y="20545"/>
                  </a:cubicBezTo>
                  <a:lnTo>
                    <a:pt x="543" y="20545"/>
                  </a:lnTo>
                  <a:cubicBezTo>
                    <a:pt x="560" y="18921"/>
                    <a:pt x="567" y="17296"/>
                    <a:pt x="514" y="15672"/>
                  </a:cubicBezTo>
                  <a:cubicBezTo>
                    <a:pt x="458" y="13963"/>
                    <a:pt x="470" y="12253"/>
                    <a:pt x="480" y="10545"/>
                  </a:cubicBezTo>
                  <a:lnTo>
                    <a:pt x="519" y="5419"/>
                  </a:lnTo>
                  <a:cubicBezTo>
                    <a:pt x="533" y="3779"/>
                    <a:pt x="570" y="2138"/>
                    <a:pt x="509" y="497"/>
                  </a:cubicBezTo>
                  <a:lnTo>
                    <a:pt x="509" y="497"/>
                  </a:lnTo>
                  <a:cubicBezTo>
                    <a:pt x="1364" y="461"/>
                    <a:pt x="2219" y="449"/>
                    <a:pt x="3074" y="449"/>
                  </a:cubicBezTo>
                  <a:close/>
                  <a:moveTo>
                    <a:pt x="16856" y="1"/>
                  </a:moveTo>
                  <a:cubicBezTo>
                    <a:pt x="16855" y="1"/>
                    <a:pt x="16854" y="1"/>
                    <a:pt x="16853" y="1"/>
                  </a:cubicBezTo>
                  <a:cubicBezTo>
                    <a:pt x="15523" y="16"/>
                    <a:pt x="14194" y="51"/>
                    <a:pt x="12864" y="51"/>
                  </a:cubicBezTo>
                  <a:cubicBezTo>
                    <a:pt x="12814" y="51"/>
                    <a:pt x="12763" y="51"/>
                    <a:pt x="12712" y="50"/>
                  </a:cubicBezTo>
                  <a:lnTo>
                    <a:pt x="8570" y="69"/>
                  </a:lnTo>
                  <a:cubicBezTo>
                    <a:pt x="6738" y="79"/>
                    <a:pt x="4906" y="137"/>
                    <a:pt x="3074" y="137"/>
                  </a:cubicBezTo>
                  <a:cubicBezTo>
                    <a:pt x="2145" y="137"/>
                    <a:pt x="1216" y="122"/>
                    <a:pt x="288" y="79"/>
                  </a:cubicBezTo>
                  <a:lnTo>
                    <a:pt x="286" y="79"/>
                  </a:lnTo>
                  <a:cubicBezTo>
                    <a:pt x="283" y="79"/>
                    <a:pt x="279" y="79"/>
                    <a:pt x="276" y="79"/>
                  </a:cubicBezTo>
                  <a:cubicBezTo>
                    <a:pt x="168" y="79"/>
                    <a:pt x="78" y="165"/>
                    <a:pt x="73" y="275"/>
                  </a:cubicBezTo>
                  <a:lnTo>
                    <a:pt x="73" y="294"/>
                  </a:lnTo>
                  <a:cubicBezTo>
                    <a:pt x="0" y="2002"/>
                    <a:pt x="40" y="3711"/>
                    <a:pt x="54" y="5419"/>
                  </a:cubicBezTo>
                  <a:lnTo>
                    <a:pt x="94" y="10546"/>
                  </a:lnTo>
                  <a:cubicBezTo>
                    <a:pt x="104" y="12255"/>
                    <a:pt x="114" y="13963"/>
                    <a:pt x="60" y="15672"/>
                  </a:cubicBezTo>
                  <a:cubicBezTo>
                    <a:pt x="7" y="17380"/>
                    <a:pt x="16" y="19089"/>
                    <a:pt x="33" y="20797"/>
                  </a:cubicBezTo>
                  <a:lnTo>
                    <a:pt x="33" y="20801"/>
                  </a:lnTo>
                  <a:cubicBezTo>
                    <a:pt x="34" y="20939"/>
                    <a:pt x="148" y="21050"/>
                    <a:pt x="286" y="21050"/>
                  </a:cubicBezTo>
                  <a:cubicBezTo>
                    <a:pt x="3194" y="21050"/>
                    <a:pt x="6103" y="21019"/>
                    <a:pt x="9014" y="20955"/>
                  </a:cubicBezTo>
                  <a:cubicBezTo>
                    <a:pt x="9059" y="20955"/>
                    <a:pt x="9099" y="20926"/>
                    <a:pt x="9117" y="20885"/>
                  </a:cubicBezTo>
                  <a:lnTo>
                    <a:pt x="9644" y="19596"/>
                  </a:lnTo>
                  <a:lnTo>
                    <a:pt x="9961" y="18986"/>
                  </a:lnTo>
                  <a:cubicBezTo>
                    <a:pt x="10069" y="18786"/>
                    <a:pt x="10154" y="18572"/>
                    <a:pt x="10283" y="18382"/>
                  </a:cubicBezTo>
                  <a:lnTo>
                    <a:pt x="10651" y="17803"/>
                  </a:lnTo>
                  <a:cubicBezTo>
                    <a:pt x="10766" y="17603"/>
                    <a:pt x="10908" y="17423"/>
                    <a:pt x="11052" y="17248"/>
                  </a:cubicBezTo>
                  <a:cubicBezTo>
                    <a:pt x="11197" y="17071"/>
                    <a:pt x="11330" y="16884"/>
                    <a:pt x="11483" y="16716"/>
                  </a:cubicBezTo>
                  <a:lnTo>
                    <a:pt x="11960" y="16229"/>
                  </a:lnTo>
                  <a:cubicBezTo>
                    <a:pt x="12113" y="16060"/>
                    <a:pt x="12305" y="15935"/>
                    <a:pt x="12475" y="15784"/>
                  </a:cubicBezTo>
                  <a:cubicBezTo>
                    <a:pt x="12645" y="15632"/>
                    <a:pt x="12832" y="15505"/>
                    <a:pt x="13024" y="15383"/>
                  </a:cubicBezTo>
                  <a:cubicBezTo>
                    <a:pt x="13210" y="15255"/>
                    <a:pt x="13401" y="15132"/>
                    <a:pt x="13606" y="15034"/>
                  </a:cubicBezTo>
                  <a:cubicBezTo>
                    <a:pt x="13805" y="14928"/>
                    <a:pt x="14001" y="14817"/>
                    <a:pt x="14213" y="14737"/>
                  </a:cubicBezTo>
                  <a:cubicBezTo>
                    <a:pt x="14624" y="14548"/>
                    <a:pt x="15062" y="14425"/>
                    <a:pt x="15502" y="14329"/>
                  </a:cubicBezTo>
                  <a:cubicBezTo>
                    <a:pt x="15724" y="14289"/>
                    <a:pt x="15947" y="14246"/>
                    <a:pt x="16170" y="14232"/>
                  </a:cubicBezTo>
                  <a:cubicBezTo>
                    <a:pt x="16306" y="14218"/>
                    <a:pt x="16442" y="14211"/>
                    <a:pt x="16578" y="14211"/>
                  </a:cubicBezTo>
                  <a:cubicBezTo>
                    <a:pt x="16664" y="14211"/>
                    <a:pt x="16749" y="14214"/>
                    <a:pt x="16833" y="14219"/>
                  </a:cubicBezTo>
                  <a:lnTo>
                    <a:pt x="16855" y="14219"/>
                  </a:lnTo>
                  <a:cubicBezTo>
                    <a:pt x="16950" y="14219"/>
                    <a:pt x="17027" y="14141"/>
                    <a:pt x="17027" y="14044"/>
                  </a:cubicBezTo>
                  <a:cubicBezTo>
                    <a:pt x="17017" y="11752"/>
                    <a:pt x="16993" y="9461"/>
                    <a:pt x="17008" y="7169"/>
                  </a:cubicBezTo>
                  <a:cubicBezTo>
                    <a:pt x="17021" y="6024"/>
                    <a:pt x="17062" y="4877"/>
                    <a:pt x="17105" y="3732"/>
                  </a:cubicBezTo>
                  <a:cubicBezTo>
                    <a:pt x="17144" y="2585"/>
                    <a:pt x="17159" y="1439"/>
                    <a:pt x="17145" y="294"/>
                  </a:cubicBezTo>
                  <a:lnTo>
                    <a:pt x="17145" y="287"/>
                  </a:lnTo>
                  <a:cubicBezTo>
                    <a:pt x="17144" y="128"/>
                    <a:pt x="17014" y="1"/>
                    <a:pt x="16856" y="1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2418224" y="1806858"/>
              <a:ext cx="48658" cy="21372"/>
            </a:xfrm>
            <a:custGeom>
              <a:avLst/>
              <a:gdLst/>
              <a:ahLst/>
              <a:cxnLst/>
              <a:rect l="l" t="t" r="r" b="b"/>
              <a:pathLst>
                <a:path w="2254" h="990" extrusionOk="0">
                  <a:moveTo>
                    <a:pt x="1035" y="0"/>
                  </a:moveTo>
                  <a:cubicBezTo>
                    <a:pt x="628" y="0"/>
                    <a:pt x="163" y="104"/>
                    <a:pt x="47" y="505"/>
                  </a:cubicBezTo>
                  <a:cubicBezTo>
                    <a:pt x="0" y="662"/>
                    <a:pt x="80" y="808"/>
                    <a:pt x="206" y="896"/>
                  </a:cubicBezTo>
                  <a:cubicBezTo>
                    <a:pt x="303" y="964"/>
                    <a:pt x="418" y="989"/>
                    <a:pt x="541" y="989"/>
                  </a:cubicBezTo>
                  <a:cubicBezTo>
                    <a:pt x="786" y="989"/>
                    <a:pt x="1059" y="889"/>
                    <a:pt x="1268" y="836"/>
                  </a:cubicBezTo>
                  <a:cubicBezTo>
                    <a:pt x="1575" y="758"/>
                    <a:pt x="1882" y="849"/>
                    <a:pt x="2182" y="739"/>
                  </a:cubicBezTo>
                  <a:cubicBezTo>
                    <a:pt x="2224" y="726"/>
                    <a:pt x="2252" y="690"/>
                    <a:pt x="2253" y="645"/>
                  </a:cubicBezTo>
                  <a:cubicBezTo>
                    <a:pt x="2253" y="186"/>
                    <a:pt x="1726" y="69"/>
                    <a:pt x="1356" y="21"/>
                  </a:cubicBezTo>
                  <a:cubicBezTo>
                    <a:pt x="1260" y="9"/>
                    <a:pt x="1149" y="0"/>
                    <a:pt x="1035" y="0"/>
                  </a:cubicBez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2535530" y="1279951"/>
              <a:ext cx="364052" cy="469701"/>
            </a:xfrm>
            <a:custGeom>
              <a:avLst/>
              <a:gdLst/>
              <a:ahLst/>
              <a:cxnLst/>
              <a:rect l="l" t="t" r="r" b="b"/>
              <a:pathLst>
                <a:path w="16864" h="21758" extrusionOk="0">
                  <a:moveTo>
                    <a:pt x="0" y="1"/>
                  </a:moveTo>
                  <a:lnTo>
                    <a:pt x="0" y="21757"/>
                  </a:lnTo>
                  <a:lnTo>
                    <a:pt x="16863" y="21757"/>
                  </a:lnTo>
                  <a:lnTo>
                    <a:pt x="9985" y="1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923265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2" y="1"/>
                  </a:moveTo>
                  <a:cubicBezTo>
                    <a:pt x="23" y="1"/>
                    <a:pt x="15" y="8"/>
                    <a:pt x="15" y="18"/>
                  </a:cubicBezTo>
                  <a:lnTo>
                    <a:pt x="1" y="434"/>
                  </a:lnTo>
                  <a:lnTo>
                    <a:pt x="15" y="851"/>
                  </a:lnTo>
                  <a:cubicBezTo>
                    <a:pt x="15" y="863"/>
                    <a:pt x="23" y="868"/>
                    <a:pt x="31" y="868"/>
                  </a:cubicBezTo>
                  <a:cubicBezTo>
                    <a:pt x="39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918257" y="1594114"/>
              <a:ext cx="1360" cy="18760"/>
            </a:xfrm>
            <a:custGeom>
              <a:avLst/>
              <a:gdLst/>
              <a:ahLst/>
              <a:cxnLst/>
              <a:rect l="l" t="t" r="r" b="b"/>
              <a:pathLst>
                <a:path w="63" h="869" extrusionOk="0">
                  <a:moveTo>
                    <a:pt x="32" y="1"/>
                  </a:moveTo>
                  <a:cubicBezTo>
                    <a:pt x="24" y="1"/>
                    <a:pt x="15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1" y="868"/>
                  </a:cubicBezTo>
                  <a:cubicBezTo>
                    <a:pt x="40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913249" y="1594114"/>
              <a:ext cx="1360" cy="18760"/>
            </a:xfrm>
            <a:custGeom>
              <a:avLst/>
              <a:gdLst/>
              <a:ahLst/>
              <a:cxnLst/>
              <a:rect l="l" t="t" r="r" b="b"/>
              <a:pathLst>
                <a:path w="63" h="869" extrusionOk="0">
                  <a:moveTo>
                    <a:pt x="32" y="1"/>
                  </a:moveTo>
                  <a:cubicBezTo>
                    <a:pt x="24" y="1"/>
                    <a:pt x="17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2" y="868"/>
                  </a:cubicBezTo>
                  <a:cubicBezTo>
                    <a:pt x="40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908262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4" y="8"/>
                    <a:pt x="14" y="18"/>
                  </a:cubicBezTo>
                  <a:lnTo>
                    <a:pt x="0" y="434"/>
                  </a:lnTo>
                  <a:lnTo>
                    <a:pt x="14" y="851"/>
                  </a:lnTo>
                  <a:cubicBezTo>
                    <a:pt x="14" y="863"/>
                    <a:pt x="23" y="868"/>
                    <a:pt x="31" y="868"/>
                  </a:cubicBezTo>
                  <a:cubicBezTo>
                    <a:pt x="39" y="868"/>
                    <a:pt x="47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903254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2" y="1"/>
                  </a:moveTo>
                  <a:cubicBezTo>
                    <a:pt x="23" y="1"/>
                    <a:pt x="14" y="8"/>
                    <a:pt x="14" y="18"/>
                  </a:cubicBezTo>
                  <a:lnTo>
                    <a:pt x="0" y="434"/>
                  </a:lnTo>
                  <a:lnTo>
                    <a:pt x="14" y="851"/>
                  </a:lnTo>
                  <a:cubicBezTo>
                    <a:pt x="14" y="863"/>
                    <a:pt x="23" y="868"/>
                    <a:pt x="31" y="868"/>
                  </a:cubicBezTo>
                  <a:cubicBezTo>
                    <a:pt x="39" y="868"/>
                    <a:pt x="47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898246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7" y="225"/>
                    <a:pt x="0" y="434"/>
                  </a:cubicBezTo>
                  <a:cubicBezTo>
                    <a:pt x="7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0" y="868"/>
                  </a:cubicBezTo>
                  <a:cubicBezTo>
                    <a:pt x="39" y="868"/>
                    <a:pt x="47" y="861"/>
                    <a:pt x="47" y="851"/>
                  </a:cubicBezTo>
                  <a:lnTo>
                    <a:pt x="62" y="434"/>
                  </a:lnTo>
                  <a:lnTo>
                    <a:pt x="47" y="18"/>
                  </a:lnTo>
                  <a:cubicBezTo>
                    <a:pt x="47" y="6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893237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8" y="225"/>
                    <a:pt x="0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0" y="868"/>
                  </a:cubicBezTo>
                  <a:cubicBezTo>
                    <a:pt x="39" y="868"/>
                    <a:pt x="46" y="861"/>
                    <a:pt x="47" y="851"/>
                  </a:cubicBezTo>
                  <a:cubicBezTo>
                    <a:pt x="47" y="851"/>
                    <a:pt x="55" y="643"/>
                    <a:pt x="62" y="434"/>
                  </a:cubicBezTo>
                  <a:lnTo>
                    <a:pt x="47" y="18"/>
                  </a:lnTo>
                  <a:cubicBezTo>
                    <a:pt x="47" y="6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888229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2" y="1"/>
                  </a:moveTo>
                  <a:cubicBezTo>
                    <a:pt x="23" y="1"/>
                    <a:pt x="15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1" y="868"/>
                  </a:cubicBezTo>
                  <a:cubicBezTo>
                    <a:pt x="39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0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883264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1" y="1"/>
                    <a:pt x="14" y="8"/>
                    <a:pt x="14" y="18"/>
                  </a:cubicBezTo>
                  <a:cubicBezTo>
                    <a:pt x="14" y="18"/>
                    <a:pt x="7" y="225"/>
                    <a:pt x="0" y="434"/>
                  </a:cubicBezTo>
                  <a:cubicBezTo>
                    <a:pt x="7" y="643"/>
                    <a:pt x="14" y="851"/>
                    <a:pt x="14" y="851"/>
                  </a:cubicBezTo>
                  <a:cubicBezTo>
                    <a:pt x="14" y="863"/>
                    <a:pt x="22" y="868"/>
                    <a:pt x="30" y="868"/>
                  </a:cubicBezTo>
                  <a:cubicBezTo>
                    <a:pt x="38" y="868"/>
                    <a:pt x="46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6" y="9"/>
                    <a:pt x="39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878212" y="1594114"/>
              <a:ext cx="1360" cy="18760"/>
            </a:xfrm>
            <a:custGeom>
              <a:avLst/>
              <a:gdLst/>
              <a:ahLst/>
              <a:cxnLst/>
              <a:rect l="l" t="t" r="r" b="b"/>
              <a:pathLst>
                <a:path w="63" h="869" extrusionOk="0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8"/>
                  </a:cubicBezTo>
                  <a:cubicBezTo>
                    <a:pt x="41" y="868"/>
                    <a:pt x="48" y="861"/>
                    <a:pt x="48" y="851"/>
                  </a:cubicBezTo>
                  <a:lnTo>
                    <a:pt x="62" y="434"/>
                  </a:lnTo>
                  <a:lnTo>
                    <a:pt x="48" y="18"/>
                  </a:lnTo>
                  <a:cubicBezTo>
                    <a:pt x="48" y="6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873377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6" y="8"/>
                    <a:pt x="16" y="18"/>
                  </a:cubicBezTo>
                  <a:cubicBezTo>
                    <a:pt x="16" y="18"/>
                    <a:pt x="7" y="225"/>
                    <a:pt x="0" y="434"/>
                  </a:cubicBezTo>
                  <a:cubicBezTo>
                    <a:pt x="7" y="643"/>
                    <a:pt x="16" y="851"/>
                    <a:pt x="16" y="851"/>
                  </a:cubicBezTo>
                  <a:cubicBezTo>
                    <a:pt x="16" y="860"/>
                    <a:pt x="23" y="867"/>
                    <a:pt x="31" y="868"/>
                  </a:cubicBezTo>
                  <a:cubicBezTo>
                    <a:pt x="40" y="868"/>
                    <a:pt x="47" y="861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1831260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826251" y="1595215"/>
              <a:ext cx="1360" cy="18738"/>
            </a:xfrm>
            <a:custGeom>
              <a:avLst/>
              <a:gdLst/>
              <a:ahLst/>
              <a:cxnLst/>
              <a:rect l="l" t="t" r="r" b="b"/>
              <a:pathLst>
                <a:path w="63" h="868" extrusionOk="0">
                  <a:moveTo>
                    <a:pt x="30" y="1"/>
                  </a:moveTo>
                  <a:cubicBezTo>
                    <a:pt x="21" y="1"/>
                    <a:pt x="15" y="8"/>
                    <a:pt x="15" y="16"/>
                  </a:cubicBezTo>
                  <a:cubicBezTo>
                    <a:pt x="15" y="16"/>
                    <a:pt x="8" y="225"/>
                    <a:pt x="1" y="435"/>
                  </a:cubicBezTo>
                  <a:cubicBezTo>
                    <a:pt x="8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40" y="867"/>
                    <a:pt x="48" y="862"/>
                    <a:pt x="48" y="851"/>
                  </a:cubicBezTo>
                  <a:cubicBezTo>
                    <a:pt x="48" y="851"/>
                    <a:pt x="55" y="642"/>
                    <a:pt x="62" y="435"/>
                  </a:cubicBezTo>
                  <a:lnTo>
                    <a:pt x="48" y="16"/>
                  </a:lnTo>
                  <a:cubicBezTo>
                    <a:pt x="46" y="8"/>
                    <a:pt x="41" y="1"/>
                    <a:pt x="32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821243" y="1595215"/>
              <a:ext cx="1360" cy="18716"/>
            </a:xfrm>
            <a:custGeom>
              <a:avLst/>
              <a:gdLst/>
              <a:ahLst/>
              <a:cxnLst/>
              <a:rect l="l" t="t" r="r" b="b"/>
              <a:pathLst>
                <a:path w="63" h="867" extrusionOk="0">
                  <a:moveTo>
                    <a:pt x="30" y="1"/>
                  </a:moveTo>
                  <a:cubicBezTo>
                    <a:pt x="21" y="1"/>
                    <a:pt x="15" y="7"/>
                    <a:pt x="15" y="16"/>
                  </a:cubicBezTo>
                  <a:lnTo>
                    <a:pt x="1" y="435"/>
                  </a:lnTo>
                  <a:lnTo>
                    <a:pt x="15" y="851"/>
                  </a:lnTo>
                  <a:cubicBezTo>
                    <a:pt x="16" y="861"/>
                    <a:pt x="23" y="866"/>
                    <a:pt x="31" y="866"/>
                  </a:cubicBezTo>
                  <a:cubicBezTo>
                    <a:pt x="39" y="866"/>
                    <a:pt x="47" y="861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7" y="8"/>
                    <a:pt x="41" y="1"/>
                    <a:pt x="32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816256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29" y="1"/>
                  </a:moveTo>
                  <a:cubicBezTo>
                    <a:pt x="20" y="1"/>
                    <a:pt x="14" y="7"/>
                    <a:pt x="14" y="16"/>
                  </a:cubicBezTo>
                  <a:lnTo>
                    <a:pt x="0" y="435"/>
                  </a:lnTo>
                  <a:lnTo>
                    <a:pt x="14" y="851"/>
                  </a:lnTo>
                  <a:cubicBezTo>
                    <a:pt x="14" y="860"/>
                    <a:pt x="21" y="867"/>
                    <a:pt x="30" y="867"/>
                  </a:cubicBezTo>
                  <a:cubicBezTo>
                    <a:pt x="39" y="867"/>
                    <a:pt x="46" y="860"/>
                    <a:pt x="47" y="851"/>
                  </a:cubicBezTo>
                  <a:lnTo>
                    <a:pt x="61" y="435"/>
                  </a:lnTo>
                  <a:lnTo>
                    <a:pt x="47" y="16"/>
                  </a:ln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1811248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29" y="1"/>
                  </a:moveTo>
                  <a:cubicBezTo>
                    <a:pt x="21" y="1"/>
                    <a:pt x="14" y="8"/>
                    <a:pt x="14" y="16"/>
                  </a:cubicBezTo>
                  <a:cubicBezTo>
                    <a:pt x="14" y="16"/>
                    <a:pt x="7" y="225"/>
                    <a:pt x="0" y="435"/>
                  </a:cubicBezTo>
                  <a:cubicBezTo>
                    <a:pt x="7" y="642"/>
                    <a:pt x="14" y="851"/>
                    <a:pt x="14" y="851"/>
                  </a:cubicBezTo>
                  <a:cubicBezTo>
                    <a:pt x="14" y="860"/>
                    <a:pt x="22" y="867"/>
                    <a:pt x="30" y="867"/>
                  </a:cubicBezTo>
                  <a:cubicBezTo>
                    <a:pt x="39" y="867"/>
                    <a:pt x="46" y="860"/>
                    <a:pt x="47" y="851"/>
                  </a:cubicBezTo>
                  <a:cubicBezTo>
                    <a:pt x="47" y="851"/>
                    <a:pt x="54" y="642"/>
                    <a:pt x="61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6" y="8"/>
                    <a:pt x="40" y="1"/>
                    <a:pt x="32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801210" y="1595215"/>
              <a:ext cx="1360" cy="18738"/>
            </a:xfrm>
            <a:custGeom>
              <a:avLst/>
              <a:gdLst/>
              <a:ahLst/>
              <a:cxnLst/>
              <a:rect l="l" t="t" r="r" b="b"/>
              <a:pathLst>
                <a:path w="63" h="868" extrusionOk="0">
                  <a:moveTo>
                    <a:pt x="29" y="1"/>
                  </a:moveTo>
                  <a:cubicBezTo>
                    <a:pt x="21" y="1"/>
                    <a:pt x="14" y="7"/>
                    <a:pt x="14" y="16"/>
                  </a:cubicBezTo>
                  <a:lnTo>
                    <a:pt x="0" y="435"/>
                  </a:lnTo>
                  <a:lnTo>
                    <a:pt x="14" y="851"/>
                  </a:lnTo>
                  <a:cubicBezTo>
                    <a:pt x="16" y="860"/>
                    <a:pt x="21" y="867"/>
                    <a:pt x="30" y="867"/>
                  </a:cubicBezTo>
                  <a:cubicBezTo>
                    <a:pt x="31" y="867"/>
                    <a:pt x="32" y="867"/>
                    <a:pt x="32" y="867"/>
                  </a:cubicBezTo>
                  <a:cubicBezTo>
                    <a:pt x="41" y="867"/>
                    <a:pt x="48" y="861"/>
                    <a:pt x="48" y="851"/>
                  </a:cubicBezTo>
                  <a:cubicBezTo>
                    <a:pt x="48" y="851"/>
                    <a:pt x="56" y="642"/>
                    <a:pt x="63" y="435"/>
                  </a:cubicBezTo>
                  <a:lnTo>
                    <a:pt x="48" y="16"/>
                  </a:ln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796223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0" y="1"/>
                  </a:moveTo>
                  <a:cubicBezTo>
                    <a:pt x="21" y="1"/>
                    <a:pt x="15" y="8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39" y="867"/>
                    <a:pt x="48" y="862"/>
                    <a:pt x="48" y="851"/>
                  </a:cubicBezTo>
                  <a:cubicBezTo>
                    <a:pt x="48" y="851"/>
                    <a:pt x="55" y="642"/>
                    <a:pt x="62" y="435"/>
                  </a:cubicBezTo>
                  <a:lnTo>
                    <a:pt x="48" y="16"/>
                  </a:lnTo>
                  <a:cubicBezTo>
                    <a:pt x="46" y="8"/>
                    <a:pt x="40" y="1"/>
                    <a:pt x="32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1791215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cubicBezTo>
                    <a:pt x="15" y="16"/>
                    <a:pt x="8" y="225"/>
                    <a:pt x="1" y="435"/>
                  </a:cubicBez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786206" y="1595215"/>
              <a:ext cx="1360" cy="18738"/>
            </a:xfrm>
            <a:custGeom>
              <a:avLst/>
              <a:gdLst/>
              <a:ahLst/>
              <a:cxnLst/>
              <a:rect l="l" t="t" r="r" b="b"/>
              <a:pathLst>
                <a:path w="63" h="868" extrusionOk="0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1781371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0" y="1"/>
                  </a:moveTo>
                  <a:cubicBezTo>
                    <a:pt x="22" y="1"/>
                    <a:pt x="16" y="8"/>
                    <a:pt x="14" y="16"/>
                  </a:cubicBezTo>
                  <a:lnTo>
                    <a:pt x="0" y="435"/>
                  </a:lnTo>
                  <a:cubicBezTo>
                    <a:pt x="7" y="642"/>
                    <a:pt x="14" y="851"/>
                    <a:pt x="14" y="851"/>
                  </a:cubicBezTo>
                  <a:cubicBezTo>
                    <a:pt x="14" y="862"/>
                    <a:pt x="23" y="867"/>
                    <a:pt x="31" y="867"/>
                  </a:cubicBezTo>
                  <a:cubicBezTo>
                    <a:pt x="39" y="867"/>
                    <a:pt x="47" y="862"/>
                    <a:pt x="47" y="851"/>
                  </a:cubicBezTo>
                  <a:cubicBezTo>
                    <a:pt x="47" y="851"/>
                    <a:pt x="54" y="642"/>
                    <a:pt x="61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3146910" y="2189670"/>
              <a:ext cx="90991" cy="48075"/>
            </a:xfrm>
            <a:custGeom>
              <a:avLst/>
              <a:gdLst/>
              <a:ahLst/>
              <a:cxnLst/>
              <a:rect l="l" t="t" r="r" b="b"/>
              <a:pathLst>
                <a:path w="4215" h="2227" extrusionOk="0">
                  <a:moveTo>
                    <a:pt x="2604" y="1"/>
                  </a:moveTo>
                  <a:cubicBezTo>
                    <a:pt x="1615" y="1"/>
                    <a:pt x="462" y="110"/>
                    <a:pt x="297" y="605"/>
                  </a:cubicBezTo>
                  <a:cubicBezTo>
                    <a:pt x="1" y="1492"/>
                    <a:pt x="375" y="1901"/>
                    <a:pt x="519" y="2084"/>
                  </a:cubicBezTo>
                  <a:cubicBezTo>
                    <a:pt x="589" y="2172"/>
                    <a:pt x="1293" y="2226"/>
                    <a:pt x="2079" y="2226"/>
                  </a:cubicBezTo>
                  <a:cubicBezTo>
                    <a:pt x="2927" y="2226"/>
                    <a:pt x="3870" y="2163"/>
                    <a:pt x="4215" y="2010"/>
                  </a:cubicBezTo>
                  <a:lnTo>
                    <a:pt x="4072" y="70"/>
                  </a:lnTo>
                  <a:cubicBezTo>
                    <a:pt x="4072" y="70"/>
                    <a:pt x="3390" y="1"/>
                    <a:pt x="26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3111808" y="2006241"/>
              <a:ext cx="121020" cy="153206"/>
            </a:xfrm>
            <a:custGeom>
              <a:avLst/>
              <a:gdLst/>
              <a:ahLst/>
              <a:cxnLst/>
              <a:rect l="l" t="t" r="r" b="b"/>
              <a:pathLst>
                <a:path w="5606" h="7097" extrusionOk="0">
                  <a:moveTo>
                    <a:pt x="3866" y="0"/>
                  </a:moveTo>
                  <a:cubicBezTo>
                    <a:pt x="2930" y="0"/>
                    <a:pt x="1730" y="256"/>
                    <a:pt x="1109" y="1414"/>
                  </a:cubicBezTo>
                  <a:cubicBezTo>
                    <a:pt x="1" y="3484"/>
                    <a:pt x="815" y="6442"/>
                    <a:pt x="2515" y="6884"/>
                  </a:cubicBezTo>
                  <a:cubicBezTo>
                    <a:pt x="3133" y="7045"/>
                    <a:pt x="3710" y="7097"/>
                    <a:pt x="4195" y="7097"/>
                  </a:cubicBezTo>
                  <a:cubicBezTo>
                    <a:pt x="5042" y="7097"/>
                    <a:pt x="5606" y="6939"/>
                    <a:pt x="5606" y="6939"/>
                  </a:cubicBezTo>
                  <a:lnTo>
                    <a:pt x="5175" y="158"/>
                  </a:lnTo>
                  <a:cubicBezTo>
                    <a:pt x="5175" y="158"/>
                    <a:pt x="4602" y="0"/>
                    <a:pt x="3866" y="0"/>
                  </a:cubicBezTo>
                  <a:close/>
                </a:path>
              </a:pathLst>
            </a:custGeom>
            <a:solidFill>
              <a:srgbClr val="F2A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3145809" y="2029879"/>
              <a:ext cx="85961" cy="105325"/>
            </a:xfrm>
            <a:custGeom>
              <a:avLst/>
              <a:gdLst/>
              <a:ahLst/>
              <a:cxnLst/>
              <a:rect l="l" t="t" r="r" b="b"/>
              <a:pathLst>
                <a:path w="3982" h="4879" extrusionOk="0">
                  <a:moveTo>
                    <a:pt x="2763" y="0"/>
                  </a:moveTo>
                  <a:cubicBezTo>
                    <a:pt x="2080" y="0"/>
                    <a:pt x="1196" y="175"/>
                    <a:pt x="763" y="984"/>
                  </a:cubicBezTo>
                  <a:cubicBezTo>
                    <a:pt x="1" y="2408"/>
                    <a:pt x="558" y="4440"/>
                    <a:pt x="1729" y="4745"/>
                  </a:cubicBezTo>
                  <a:cubicBezTo>
                    <a:pt x="2112" y="4845"/>
                    <a:pt x="2485" y="4879"/>
                    <a:pt x="2814" y="4879"/>
                  </a:cubicBezTo>
                  <a:cubicBezTo>
                    <a:pt x="3491" y="4879"/>
                    <a:pt x="3981" y="4736"/>
                    <a:pt x="3981" y="4736"/>
                  </a:cubicBezTo>
                  <a:cubicBezTo>
                    <a:pt x="3981" y="4736"/>
                    <a:pt x="3899" y="3530"/>
                    <a:pt x="3836" y="2442"/>
                  </a:cubicBezTo>
                  <a:cubicBezTo>
                    <a:pt x="3772" y="1352"/>
                    <a:pt x="3687" y="102"/>
                    <a:pt x="3687" y="102"/>
                  </a:cubicBezTo>
                  <a:cubicBezTo>
                    <a:pt x="3687" y="102"/>
                    <a:pt x="3283" y="0"/>
                    <a:pt x="2763" y="0"/>
                  </a:cubicBezTo>
                  <a:close/>
                </a:path>
              </a:pathLst>
            </a:custGeom>
            <a:solidFill>
              <a:srgbClr val="FFF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465958" y="2262290"/>
              <a:ext cx="2809721" cy="127690"/>
            </a:xfrm>
            <a:custGeom>
              <a:avLst/>
              <a:gdLst/>
              <a:ahLst/>
              <a:cxnLst/>
              <a:rect l="l" t="t" r="r" b="b"/>
              <a:pathLst>
                <a:path w="130155" h="5915" extrusionOk="0">
                  <a:moveTo>
                    <a:pt x="1184" y="1"/>
                  </a:moveTo>
                  <a:cubicBezTo>
                    <a:pt x="531" y="3"/>
                    <a:pt x="2" y="531"/>
                    <a:pt x="0" y="1184"/>
                  </a:cubicBezTo>
                  <a:lnTo>
                    <a:pt x="0" y="4732"/>
                  </a:lnTo>
                  <a:cubicBezTo>
                    <a:pt x="2" y="5385"/>
                    <a:pt x="531" y="5913"/>
                    <a:pt x="1184" y="5914"/>
                  </a:cubicBezTo>
                  <a:lnTo>
                    <a:pt x="128972" y="5914"/>
                  </a:lnTo>
                  <a:cubicBezTo>
                    <a:pt x="129624" y="5913"/>
                    <a:pt x="130151" y="5383"/>
                    <a:pt x="130154" y="4732"/>
                  </a:cubicBezTo>
                  <a:lnTo>
                    <a:pt x="130154" y="1184"/>
                  </a:lnTo>
                  <a:cubicBezTo>
                    <a:pt x="130151" y="531"/>
                    <a:pt x="129624" y="3"/>
                    <a:pt x="128972" y="1"/>
                  </a:cubicBezTo>
                  <a:close/>
                </a:path>
              </a:pathLst>
            </a:custGeom>
            <a:solidFill>
              <a:srgbClr val="C4C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585143" y="2087820"/>
              <a:ext cx="485373" cy="485157"/>
            </a:xfrm>
            <a:custGeom>
              <a:avLst/>
              <a:gdLst/>
              <a:ahLst/>
              <a:cxnLst/>
              <a:rect l="l" t="t" r="r" b="b"/>
              <a:pathLst>
                <a:path w="22484" h="22474" extrusionOk="0">
                  <a:moveTo>
                    <a:pt x="11243" y="1"/>
                  </a:moveTo>
                  <a:cubicBezTo>
                    <a:pt x="5033" y="1"/>
                    <a:pt x="0" y="5031"/>
                    <a:pt x="0" y="11236"/>
                  </a:cubicBezTo>
                  <a:cubicBezTo>
                    <a:pt x="0" y="17442"/>
                    <a:pt x="5033" y="22473"/>
                    <a:pt x="11243" y="22473"/>
                  </a:cubicBezTo>
                  <a:cubicBezTo>
                    <a:pt x="17451" y="22473"/>
                    <a:pt x="22484" y="17442"/>
                    <a:pt x="22484" y="11236"/>
                  </a:cubicBezTo>
                  <a:cubicBezTo>
                    <a:pt x="22484" y="5031"/>
                    <a:pt x="17451" y="1"/>
                    <a:pt x="11243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705428" y="2208062"/>
              <a:ext cx="244802" cy="244651"/>
            </a:xfrm>
            <a:custGeom>
              <a:avLst/>
              <a:gdLst/>
              <a:ahLst/>
              <a:cxnLst/>
              <a:rect l="l" t="t" r="r" b="b"/>
              <a:pathLst>
                <a:path w="11340" h="11333" extrusionOk="0">
                  <a:moveTo>
                    <a:pt x="5671" y="0"/>
                  </a:moveTo>
                  <a:cubicBezTo>
                    <a:pt x="2540" y="0"/>
                    <a:pt x="0" y="2537"/>
                    <a:pt x="0" y="5666"/>
                  </a:cubicBezTo>
                  <a:cubicBezTo>
                    <a:pt x="0" y="8796"/>
                    <a:pt x="2540" y="11332"/>
                    <a:pt x="5671" y="11332"/>
                  </a:cubicBezTo>
                  <a:cubicBezTo>
                    <a:pt x="8802" y="11332"/>
                    <a:pt x="11340" y="8796"/>
                    <a:pt x="11340" y="5666"/>
                  </a:cubicBezTo>
                  <a:cubicBezTo>
                    <a:pt x="11340" y="2537"/>
                    <a:pt x="8800" y="0"/>
                    <a:pt x="5671" y="0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760800" y="2263391"/>
              <a:ext cx="134058" cy="134015"/>
            </a:xfrm>
            <a:custGeom>
              <a:avLst/>
              <a:gdLst/>
              <a:ahLst/>
              <a:cxnLst/>
              <a:rect l="l" t="t" r="r" b="b"/>
              <a:pathLst>
                <a:path w="6210" h="6208" extrusionOk="0">
                  <a:moveTo>
                    <a:pt x="3106" y="1"/>
                  </a:moveTo>
                  <a:cubicBezTo>
                    <a:pt x="1390" y="1"/>
                    <a:pt x="0" y="1389"/>
                    <a:pt x="0" y="3103"/>
                  </a:cubicBezTo>
                  <a:cubicBezTo>
                    <a:pt x="0" y="4818"/>
                    <a:pt x="1390" y="6207"/>
                    <a:pt x="3106" y="6207"/>
                  </a:cubicBezTo>
                  <a:cubicBezTo>
                    <a:pt x="4820" y="6207"/>
                    <a:pt x="6210" y="4818"/>
                    <a:pt x="6210" y="3103"/>
                  </a:cubicBezTo>
                  <a:cubicBezTo>
                    <a:pt x="6210" y="1389"/>
                    <a:pt x="4820" y="1"/>
                    <a:pt x="310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2347676" y="2087820"/>
              <a:ext cx="485352" cy="485157"/>
            </a:xfrm>
            <a:custGeom>
              <a:avLst/>
              <a:gdLst/>
              <a:ahLst/>
              <a:cxnLst/>
              <a:rect l="l" t="t" r="r" b="b"/>
              <a:pathLst>
                <a:path w="22483" h="22474" extrusionOk="0">
                  <a:moveTo>
                    <a:pt x="11242" y="1"/>
                  </a:moveTo>
                  <a:cubicBezTo>
                    <a:pt x="5033" y="1"/>
                    <a:pt x="0" y="5031"/>
                    <a:pt x="0" y="11236"/>
                  </a:cubicBezTo>
                  <a:cubicBezTo>
                    <a:pt x="0" y="17442"/>
                    <a:pt x="5033" y="22473"/>
                    <a:pt x="11242" y="22473"/>
                  </a:cubicBezTo>
                  <a:cubicBezTo>
                    <a:pt x="17451" y="22473"/>
                    <a:pt x="22483" y="17442"/>
                    <a:pt x="22483" y="11236"/>
                  </a:cubicBezTo>
                  <a:cubicBezTo>
                    <a:pt x="22483" y="5031"/>
                    <a:pt x="17451" y="1"/>
                    <a:pt x="1124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2467961" y="2208062"/>
              <a:ext cx="244781" cy="244651"/>
            </a:xfrm>
            <a:custGeom>
              <a:avLst/>
              <a:gdLst/>
              <a:ahLst/>
              <a:cxnLst/>
              <a:rect l="l" t="t" r="r" b="b"/>
              <a:pathLst>
                <a:path w="11339" h="11333" extrusionOk="0">
                  <a:moveTo>
                    <a:pt x="5670" y="0"/>
                  </a:moveTo>
                  <a:cubicBezTo>
                    <a:pt x="2538" y="0"/>
                    <a:pt x="1" y="2537"/>
                    <a:pt x="1" y="5666"/>
                  </a:cubicBezTo>
                  <a:cubicBezTo>
                    <a:pt x="1" y="8796"/>
                    <a:pt x="2538" y="11332"/>
                    <a:pt x="5670" y="11332"/>
                  </a:cubicBezTo>
                  <a:cubicBezTo>
                    <a:pt x="8801" y="11332"/>
                    <a:pt x="11338" y="8796"/>
                    <a:pt x="11338" y="5666"/>
                  </a:cubicBezTo>
                  <a:cubicBezTo>
                    <a:pt x="11338" y="2537"/>
                    <a:pt x="8801" y="0"/>
                    <a:pt x="5670" y="0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2260397" y="1373036"/>
              <a:ext cx="161993" cy="164562"/>
            </a:xfrm>
            <a:custGeom>
              <a:avLst/>
              <a:gdLst/>
              <a:ahLst/>
              <a:cxnLst/>
              <a:rect l="l" t="t" r="r" b="b"/>
              <a:pathLst>
                <a:path w="7504" h="7623" extrusionOk="0">
                  <a:moveTo>
                    <a:pt x="6301" y="1"/>
                  </a:moveTo>
                  <a:cubicBezTo>
                    <a:pt x="4929" y="1"/>
                    <a:pt x="3584" y="1947"/>
                    <a:pt x="2814" y="2847"/>
                  </a:cubicBezTo>
                  <a:cubicBezTo>
                    <a:pt x="1925" y="3886"/>
                    <a:pt x="1" y="5722"/>
                    <a:pt x="353" y="7209"/>
                  </a:cubicBezTo>
                  <a:cubicBezTo>
                    <a:pt x="403" y="7423"/>
                    <a:pt x="630" y="7623"/>
                    <a:pt x="859" y="7623"/>
                  </a:cubicBezTo>
                  <a:cubicBezTo>
                    <a:pt x="871" y="7623"/>
                    <a:pt x="883" y="7622"/>
                    <a:pt x="895" y="7621"/>
                  </a:cubicBezTo>
                  <a:cubicBezTo>
                    <a:pt x="2257" y="7495"/>
                    <a:pt x="3270" y="5684"/>
                    <a:pt x="4142" y="4755"/>
                  </a:cubicBezTo>
                  <a:cubicBezTo>
                    <a:pt x="4790" y="4066"/>
                    <a:pt x="5486" y="3427"/>
                    <a:pt x="6203" y="2810"/>
                  </a:cubicBezTo>
                  <a:cubicBezTo>
                    <a:pt x="6854" y="2247"/>
                    <a:pt x="7503" y="1959"/>
                    <a:pt x="7465" y="996"/>
                  </a:cubicBezTo>
                  <a:cubicBezTo>
                    <a:pt x="7448" y="548"/>
                    <a:pt x="7183" y="225"/>
                    <a:pt x="6768" y="80"/>
                  </a:cubicBezTo>
                  <a:cubicBezTo>
                    <a:pt x="6612" y="26"/>
                    <a:pt x="6457" y="1"/>
                    <a:pt x="6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349662" y="1448700"/>
              <a:ext cx="109017" cy="93733"/>
            </a:xfrm>
            <a:custGeom>
              <a:avLst/>
              <a:gdLst/>
              <a:ahLst/>
              <a:cxnLst/>
              <a:rect l="l" t="t" r="r" b="b"/>
              <a:pathLst>
                <a:path w="5050" h="4342" extrusionOk="0">
                  <a:moveTo>
                    <a:pt x="3550" y="0"/>
                  </a:moveTo>
                  <a:cubicBezTo>
                    <a:pt x="3310" y="0"/>
                    <a:pt x="3070" y="84"/>
                    <a:pt x="2875" y="282"/>
                  </a:cubicBezTo>
                  <a:cubicBezTo>
                    <a:pt x="2311" y="854"/>
                    <a:pt x="1860" y="1553"/>
                    <a:pt x="1317" y="2149"/>
                  </a:cubicBezTo>
                  <a:cubicBezTo>
                    <a:pt x="906" y="2600"/>
                    <a:pt x="214" y="3137"/>
                    <a:pt x="49" y="3739"/>
                  </a:cubicBezTo>
                  <a:cubicBezTo>
                    <a:pt x="1" y="3917"/>
                    <a:pt x="79" y="4126"/>
                    <a:pt x="244" y="4216"/>
                  </a:cubicBezTo>
                  <a:cubicBezTo>
                    <a:pt x="406" y="4304"/>
                    <a:pt x="575" y="4342"/>
                    <a:pt x="747" y="4342"/>
                  </a:cubicBezTo>
                  <a:cubicBezTo>
                    <a:pt x="1353" y="4342"/>
                    <a:pt x="1993" y="3876"/>
                    <a:pt x="2435" y="3529"/>
                  </a:cubicBezTo>
                  <a:cubicBezTo>
                    <a:pt x="3173" y="2947"/>
                    <a:pt x="3930" y="2287"/>
                    <a:pt x="4500" y="1537"/>
                  </a:cubicBezTo>
                  <a:cubicBezTo>
                    <a:pt x="5050" y="816"/>
                    <a:pt x="4297" y="0"/>
                    <a:pt x="3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571581" y="1353046"/>
              <a:ext cx="125143" cy="103685"/>
            </a:xfrm>
            <a:custGeom>
              <a:avLst/>
              <a:gdLst/>
              <a:ahLst/>
              <a:cxnLst/>
              <a:rect l="l" t="t" r="r" b="b"/>
              <a:pathLst>
                <a:path w="5797" h="4803" extrusionOk="0">
                  <a:moveTo>
                    <a:pt x="3994" y="0"/>
                  </a:moveTo>
                  <a:cubicBezTo>
                    <a:pt x="3736" y="0"/>
                    <a:pt x="3480" y="109"/>
                    <a:pt x="3272" y="373"/>
                  </a:cubicBezTo>
                  <a:cubicBezTo>
                    <a:pt x="2362" y="1530"/>
                    <a:pt x="1285" y="2538"/>
                    <a:pt x="366" y="3679"/>
                  </a:cubicBezTo>
                  <a:cubicBezTo>
                    <a:pt x="0" y="4134"/>
                    <a:pt x="312" y="4803"/>
                    <a:pt x="815" y="4803"/>
                  </a:cubicBezTo>
                  <a:cubicBezTo>
                    <a:pt x="922" y="4803"/>
                    <a:pt x="1037" y="4773"/>
                    <a:pt x="1157" y="4703"/>
                  </a:cubicBezTo>
                  <a:cubicBezTo>
                    <a:pt x="2476" y="3941"/>
                    <a:pt x="3689" y="2924"/>
                    <a:pt x="4891" y="1991"/>
                  </a:cubicBezTo>
                  <a:cubicBezTo>
                    <a:pt x="5797" y="1287"/>
                    <a:pt x="4881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2623499" y="1414031"/>
              <a:ext cx="95007" cy="88185"/>
            </a:xfrm>
            <a:custGeom>
              <a:avLst/>
              <a:gdLst/>
              <a:ahLst/>
              <a:cxnLst/>
              <a:rect l="l" t="t" r="r" b="b"/>
              <a:pathLst>
                <a:path w="4401" h="4085" extrusionOk="0">
                  <a:moveTo>
                    <a:pt x="3162" y="1"/>
                  </a:moveTo>
                  <a:cubicBezTo>
                    <a:pt x="2768" y="1"/>
                    <a:pt x="2408" y="286"/>
                    <a:pt x="2180" y="585"/>
                  </a:cubicBezTo>
                  <a:cubicBezTo>
                    <a:pt x="1842" y="1029"/>
                    <a:pt x="1514" y="1483"/>
                    <a:pt x="1180" y="1931"/>
                  </a:cubicBezTo>
                  <a:cubicBezTo>
                    <a:pt x="1042" y="2115"/>
                    <a:pt x="900" y="2294"/>
                    <a:pt x="758" y="2473"/>
                  </a:cubicBezTo>
                  <a:cubicBezTo>
                    <a:pt x="566" y="2716"/>
                    <a:pt x="460" y="2989"/>
                    <a:pt x="293" y="3244"/>
                  </a:cubicBezTo>
                  <a:cubicBezTo>
                    <a:pt x="1" y="3683"/>
                    <a:pt x="406" y="4084"/>
                    <a:pt x="826" y="4084"/>
                  </a:cubicBezTo>
                  <a:cubicBezTo>
                    <a:pt x="911" y="4084"/>
                    <a:pt x="998" y="4067"/>
                    <a:pt x="1079" y="4031"/>
                  </a:cubicBezTo>
                  <a:cubicBezTo>
                    <a:pt x="1298" y="3933"/>
                    <a:pt x="1524" y="3866"/>
                    <a:pt x="1744" y="3750"/>
                  </a:cubicBezTo>
                  <a:cubicBezTo>
                    <a:pt x="2011" y="3610"/>
                    <a:pt x="2257" y="3362"/>
                    <a:pt x="2495" y="3173"/>
                  </a:cubicBezTo>
                  <a:cubicBezTo>
                    <a:pt x="2993" y="2777"/>
                    <a:pt x="3473" y="2362"/>
                    <a:pt x="3970" y="1967"/>
                  </a:cubicBezTo>
                  <a:cubicBezTo>
                    <a:pt x="4251" y="1742"/>
                    <a:pt x="4401" y="1191"/>
                    <a:pt x="4263" y="857"/>
                  </a:cubicBezTo>
                  <a:cubicBezTo>
                    <a:pt x="4085" y="425"/>
                    <a:pt x="3902" y="234"/>
                    <a:pt x="3468" y="60"/>
                  </a:cubicBezTo>
                  <a:cubicBezTo>
                    <a:pt x="3365" y="19"/>
                    <a:pt x="3263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2522383" y="2263391"/>
              <a:ext cx="134102" cy="134015"/>
            </a:xfrm>
            <a:custGeom>
              <a:avLst/>
              <a:gdLst/>
              <a:ahLst/>
              <a:cxnLst/>
              <a:rect l="l" t="t" r="r" b="b"/>
              <a:pathLst>
                <a:path w="6212" h="6208" extrusionOk="0">
                  <a:moveTo>
                    <a:pt x="3106" y="1"/>
                  </a:moveTo>
                  <a:cubicBezTo>
                    <a:pt x="1392" y="1"/>
                    <a:pt x="0" y="1389"/>
                    <a:pt x="0" y="3103"/>
                  </a:cubicBezTo>
                  <a:cubicBezTo>
                    <a:pt x="0" y="4818"/>
                    <a:pt x="1392" y="6207"/>
                    <a:pt x="3106" y="6207"/>
                  </a:cubicBezTo>
                  <a:cubicBezTo>
                    <a:pt x="4820" y="6207"/>
                    <a:pt x="6211" y="4818"/>
                    <a:pt x="6211" y="3103"/>
                  </a:cubicBezTo>
                  <a:cubicBezTo>
                    <a:pt x="6211" y="1389"/>
                    <a:pt x="4821" y="1"/>
                    <a:pt x="310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94842" y="2326988"/>
              <a:ext cx="22149" cy="18846"/>
            </a:xfrm>
            <a:custGeom>
              <a:avLst/>
              <a:gdLst/>
              <a:ahLst/>
              <a:cxnLst/>
              <a:rect l="l" t="t" r="r" b="b"/>
              <a:pathLst>
                <a:path w="1026" h="873" extrusionOk="0">
                  <a:moveTo>
                    <a:pt x="531" y="1"/>
                  </a:moveTo>
                  <a:cubicBezTo>
                    <a:pt x="492" y="1"/>
                    <a:pt x="453" y="6"/>
                    <a:pt x="413" y="18"/>
                  </a:cubicBezTo>
                  <a:cubicBezTo>
                    <a:pt x="447" y="8"/>
                    <a:pt x="458" y="4"/>
                    <a:pt x="457" y="4"/>
                  </a:cubicBezTo>
                  <a:cubicBezTo>
                    <a:pt x="453" y="4"/>
                    <a:pt x="391" y="21"/>
                    <a:pt x="369" y="24"/>
                  </a:cubicBezTo>
                  <a:lnTo>
                    <a:pt x="354" y="26"/>
                  </a:lnTo>
                  <a:cubicBezTo>
                    <a:pt x="18" y="75"/>
                    <a:pt x="1" y="504"/>
                    <a:pt x="173" y="709"/>
                  </a:cubicBezTo>
                  <a:cubicBezTo>
                    <a:pt x="211" y="753"/>
                    <a:pt x="257" y="789"/>
                    <a:pt x="308" y="816"/>
                  </a:cubicBezTo>
                  <a:cubicBezTo>
                    <a:pt x="376" y="854"/>
                    <a:pt x="451" y="873"/>
                    <a:pt x="524" y="873"/>
                  </a:cubicBezTo>
                  <a:cubicBezTo>
                    <a:pt x="713" y="873"/>
                    <a:pt x="895" y="752"/>
                    <a:pt x="950" y="554"/>
                  </a:cubicBezTo>
                  <a:cubicBezTo>
                    <a:pt x="1026" y="277"/>
                    <a:pt x="802" y="1"/>
                    <a:pt x="531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24741" y="2344409"/>
              <a:ext cx="25020" cy="16040"/>
            </a:xfrm>
            <a:custGeom>
              <a:avLst/>
              <a:gdLst/>
              <a:ahLst/>
              <a:cxnLst/>
              <a:rect l="l" t="t" r="r" b="b"/>
              <a:pathLst>
                <a:path w="1159" h="743" extrusionOk="0">
                  <a:moveTo>
                    <a:pt x="684" y="1"/>
                  </a:moveTo>
                  <a:cubicBezTo>
                    <a:pt x="653" y="1"/>
                    <a:pt x="621" y="4"/>
                    <a:pt x="586" y="10"/>
                  </a:cubicBezTo>
                  <a:cubicBezTo>
                    <a:pt x="492" y="29"/>
                    <a:pt x="398" y="46"/>
                    <a:pt x="304" y="64"/>
                  </a:cubicBezTo>
                  <a:cubicBezTo>
                    <a:pt x="0" y="123"/>
                    <a:pt x="0" y="621"/>
                    <a:pt x="304" y="679"/>
                  </a:cubicBezTo>
                  <a:cubicBezTo>
                    <a:pt x="398" y="698"/>
                    <a:pt x="492" y="715"/>
                    <a:pt x="586" y="733"/>
                  </a:cubicBezTo>
                  <a:cubicBezTo>
                    <a:pt x="621" y="740"/>
                    <a:pt x="653" y="743"/>
                    <a:pt x="684" y="743"/>
                  </a:cubicBezTo>
                  <a:cubicBezTo>
                    <a:pt x="1158" y="743"/>
                    <a:pt x="1158" y="1"/>
                    <a:pt x="684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2204745" y="2346481"/>
              <a:ext cx="26358" cy="15802"/>
            </a:xfrm>
            <a:custGeom>
              <a:avLst/>
              <a:gdLst/>
              <a:ahLst/>
              <a:cxnLst/>
              <a:rect l="l" t="t" r="r" b="b"/>
              <a:pathLst>
                <a:path w="1221" h="732" extrusionOk="0">
                  <a:moveTo>
                    <a:pt x="367" y="0"/>
                  </a:moveTo>
                  <a:cubicBezTo>
                    <a:pt x="158" y="0"/>
                    <a:pt x="1" y="288"/>
                    <a:pt x="176" y="466"/>
                  </a:cubicBezTo>
                  <a:cubicBezTo>
                    <a:pt x="352" y="649"/>
                    <a:pt x="590" y="731"/>
                    <a:pt x="838" y="731"/>
                  </a:cubicBezTo>
                  <a:cubicBezTo>
                    <a:pt x="860" y="731"/>
                    <a:pt x="882" y="731"/>
                    <a:pt x="904" y="730"/>
                  </a:cubicBezTo>
                  <a:cubicBezTo>
                    <a:pt x="1004" y="725"/>
                    <a:pt x="1126" y="678"/>
                    <a:pt x="1169" y="579"/>
                  </a:cubicBezTo>
                  <a:cubicBezTo>
                    <a:pt x="1220" y="459"/>
                    <a:pt x="1220" y="387"/>
                    <a:pt x="1169" y="269"/>
                  </a:cubicBezTo>
                  <a:cubicBezTo>
                    <a:pt x="1125" y="166"/>
                    <a:pt x="1004" y="126"/>
                    <a:pt x="904" y="116"/>
                  </a:cubicBezTo>
                  <a:cubicBezTo>
                    <a:pt x="770" y="104"/>
                    <a:pt x="620" y="116"/>
                    <a:pt x="503" y="42"/>
                  </a:cubicBezTo>
                  <a:cubicBezTo>
                    <a:pt x="457" y="13"/>
                    <a:pt x="411" y="0"/>
                    <a:pt x="367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232506" y="2323318"/>
              <a:ext cx="30460" cy="13514"/>
            </a:xfrm>
            <a:custGeom>
              <a:avLst/>
              <a:gdLst/>
              <a:ahLst/>
              <a:cxnLst/>
              <a:rect l="l" t="t" r="r" b="b"/>
              <a:pathLst>
                <a:path w="1411" h="626" extrusionOk="0">
                  <a:moveTo>
                    <a:pt x="986" y="1"/>
                  </a:moveTo>
                  <a:cubicBezTo>
                    <a:pt x="964" y="1"/>
                    <a:pt x="942" y="3"/>
                    <a:pt x="918" y="6"/>
                  </a:cubicBezTo>
                  <a:lnTo>
                    <a:pt x="207" y="107"/>
                  </a:lnTo>
                  <a:cubicBezTo>
                    <a:pt x="1" y="135"/>
                    <a:pt x="1" y="491"/>
                    <a:pt x="207" y="521"/>
                  </a:cubicBezTo>
                  <a:lnTo>
                    <a:pt x="918" y="620"/>
                  </a:lnTo>
                  <a:cubicBezTo>
                    <a:pt x="942" y="624"/>
                    <a:pt x="964" y="625"/>
                    <a:pt x="986" y="625"/>
                  </a:cubicBezTo>
                  <a:cubicBezTo>
                    <a:pt x="1411" y="625"/>
                    <a:pt x="1411" y="1"/>
                    <a:pt x="98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274278" y="2344085"/>
              <a:ext cx="25516" cy="16709"/>
            </a:xfrm>
            <a:custGeom>
              <a:avLst/>
              <a:gdLst/>
              <a:ahLst/>
              <a:cxnLst/>
              <a:rect l="l" t="t" r="r" b="b"/>
              <a:pathLst>
                <a:path w="1182" h="774" extrusionOk="0">
                  <a:moveTo>
                    <a:pt x="702" y="0"/>
                  </a:moveTo>
                  <a:cubicBezTo>
                    <a:pt x="668" y="0"/>
                    <a:pt x="631" y="4"/>
                    <a:pt x="592" y="13"/>
                  </a:cubicBezTo>
                  <a:lnTo>
                    <a:pt x="314" y="72"/>
                  </a:lnTo>
                  <a:cubicBezTo>
                    <a:pt x="1" y="139"/>
                    <a:pt x="1" y="634"/>
                    <a:pt x="314" y="701"/>
                  </a:cubicBezTo>
                  <a:lnTo>
                    <a:pt x="592" y="761"/>
                  </a:lnTo>
                  <a:cubicBezTo>
                    <a:pt x="631" y="769"/>
                    <a:pt x="668" y="773"/>
                    <a:pt x="702" y="773"/>
                  </a:cubicBezTo>
                  <a:cubicBezTo>
                    <a:pt x="1182" y="773"/>
                    <a:pt x="1182" y="0"/>
                    <a:pt x="702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872662" y="2341753"/>
              <a:ext cx="39376" cy="21350"/>
            </a:xfrm>
            <a:custGeom>
              <a:avLst/>
              <a:gdLst/>
              <a:ahLst/>
              <a:cxnLst/>
              <a:rect l="l" t="t" r="r" b="b"/>
              <a:pathLst>
                <a:path w="1824" h="989" extrusionOk="0">
                  <a:moveTo>
                    <a:pt x="1265" y="1"/>
                  </a:moveTo>
                  <a:cubicBezTo>
                    <a:pt x="1214" y="1"/>
                    <a:pt x="1158" y="9"/>
                    <a:pt x="1098" y="27"/>
                  </a:cubicBezTo>
                  <a:cubicBezTo>
                    <a:pt x="821" y="109"/>
                    <a:pt x="553" y="187"/>
                    <a:pt x="266" y="227"/>
                  </a:cubicBezTo>
                  <a:cubicBezTo>
                    <a:pt x="0" y="264"/>
                    <a:pt x="0" y="725"/>
                    <a:pt x="266" y="762"/>
                  </a:cubicBezTo>
                  <a:cubicBezTo>
                    <a:pt x="553" y="802"/>
                    <a:pt x="821" y="880"/>
                    <a:pt x="1098" y="963"/>
                  </a:cubicBezTo>
                  <a:cubicBezTo>
                    <a:pt x="1158" y="981"/>
                    <a:pt x="1214" y="989"/>
                    <a:pt x="1265" y="989"/>
                  </a:cubicBezTo>
                  <a:cubicBezTo>
                    <a:pt x="1824" y="989"/>
                    <a:pt x="1824" y="1"/>
                    <a:pt x="1265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941872" y="2344819"/>
              <a:ext cx="42894" cy="21588"/>
            </a:xfrm>
            <a:custGeom>
              <a:avLst/>
              <a:gdLst/>
              <a:ahLst/>
              <a:cxnLst/>
              <a:rect l="l" t="t" r="r" b="b"/>
              <a:pathLst>
                <a:path w="1987" h="1000" extrusionOk="0">
                  <a:moveTo>
                    <a:pt x="1237" y="1"/>
                  </a:moveTo>
                  <a:cubicBezTo>
                    <a:pt x="1003" y="1"/>
                    <a:pt x="749" y="63"/>
                    <a:pt x="535" y="84"/>
                  </a:cubicBezTo>
                  <a:cubicBezTo>
                    <a:pt x="1" y="138"/>
                    <a:pt x="1" y="862"/>
                    <a:pt x="535" y="916"/>
                  </a:cubicBezTo>
                  <a:cubicBezTo>
                    <a:pt x="749" y="937"/>
                    <a:pt x="1003" y="999"/>
                    <a:pt x="1237" y="999"/>
                  </a:cubicBezTo>
                  <a:cubicBezTo>
                    <a:pt x="1347" y="999"/>
                    <a:pt x="1452" y="986"/>
                    <a:pt x="1547" y="947"/>
                  </a:cubicBezTo>
                  <a:cubicBezTo>
                    <a:pt x="1986" y="771"/>
                    <a:pt x="1986" y="230"/>
                    <a:pt x="1547" y="53"/>
                  </a:cubicBezTo>
                  <a:cubicBezTo>
                    <a:pt x="1452" y="14"/>
                    <a:pt x="1347" y="1"/>
                    <a:pt x="1237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909447" y="2322260"/>
              <a:ext cx="28236" cy="15673"/>
            </a:xfrm>
            <a:custGeom>
              <a:avLst/>
              <a:gdLst/>
              <a:ahLst/>
              <a:cxnLst/>
              <a:rect l="l" t="t" r="r" b="b"/>
              <a:pathLst>
                <a:path w="1308" h="726" extrusionOk="0">
                  <a:moveTo>
                    <a:pt x="889" y="1"/>
                  </a:moveTo>
                  <a:cubicBezTo>
                    <a:pt x="878" y="1"/>
                    <a:pt x="866" y="1"/>
                    <a:pt x="854" y="2"/>
                  </a:cubicBezTo>
                  <a:lnTo>
                    <a:pt x="411" y="43"/>
                  </a:lnTo>
                  <a:cubicBezTo>
                    <a:pt x="0" y="82"/>
                    <a:pt x="0" y="642"/>
                    <a:pt x="411" y="681"/>
                  </a:cubicBezTo>
                  <a:lnTo>
                    <a:pt x="854" y="723"/>
                  </a:lnTo>
                  <a:cubicBezTo>
                    <a:pt x="866" y="725"/>
                    <a:pt x="878" y="725"/>
                    <a:pt x="889" y="725"/>
                  </a:cubicBezTo>
                  <a:cubicBezTo>
                    <a:pt x="1307" y="725"/>
                    <a:pt x="1307" y="1"/>
                    <a:pt x="889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549761" y="1747996"/>
              <a:ext cx="1486083" cy="63517"/>
            </a:xfrm>
            <a:custGeom>
              <a:avLst/>
              <a:gdLst/>
              <a:ahLst/>
              <a:cxnLst/>
              <a:rect l="l" t="t" r="r" b="b"/>
              <a:pathLst>
                <a:path w="66412" h="3106" extrusionOk="0">
                  <a:moveTo>
                    <a:pt x="593" y="0"/>
                  </a:moveTo>
                  <a:cubicBezTo>
                    <a:pt x="264" y="0"/>
                    <a:pt x="1" y="263"/>
                    <a:pt x="1" y="591"/>
                  </a:cubicBezTo>
                  <a:lnTo>
                    <a:pt x="1" y="2514"/>
                  </a:lnTo>
                  <a:cubicBezTo>
                    <a:pt x="1" y="2842"/>
                    <a:pt x="264" y="3106"/>
                    <a:pt x="593" y="3106"/>
                  </a:cubicBezTo>
                  <a:lnTo>
                    <a:pt x="65820" y="3106"/>
                  </a:lnTo>
                  <a:cubicBezTo>
                    <a:pt x="66148" y="3106"/>
                    <a:pt x="66411" y="2842"/>
                    <a:pt x="66411" y="2514"/>
                  </a:cubicBezTo>
                  <a:lnTo>
                    <a:pt x="66411" y="591"/>
                  </a:lnTo>
                  <a:cubicBezTo>
                    <a:pt x="66411" y="263"/>
                    <a:pt x="66148" y="0"/>
                    <a:pt x="65820" y="0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637320" y="1276908"/>
              <a:ext cx="1366618" cy="469702"/>
            </a:xfrm>
            <a:custGeom>
              <a:avLst/>
              <a:gdLst/>
              <a:ahLst/>
              <a:cxnLst/>
              <a:rect l="l" t="t" r="r" b="b"/>
              <a:pathLst>
                <a:path w="63306" h="23370" extrusionOk="0">
                  <a:moveTo>
                    <a:pt x="0" y="1"/>
                  </a:moveTo>
                  <a:lnTo>
                    <a:pt x="0" y="23369"/>
                  </a:lnTo>
                  <a:lnTo>
                    <a:pt x="63305" y="23369"/>
                  </a:lnTo>
                  <a:lnTo>
                    <a:pt x="63305" y="1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" name="Google Shape;928;p42">
            <a:extLst>
              <a:ext uri="{FF2B5EF4-FFF2-40B4-BE49-F238E27FC236}">
                <a16:creationId xmlns:a16="http://schemas.microsoft.com/office/drawing/2014/main" id="{8BF9A1B2-5F84-4AAC-B2E6-6230272F6747}"/>
              </a:ext>
            </a:extLst>
          </p:cNvPr>
          <p:cNvGrpSpPr/>
          <p:nvPr/>
        </p:nvGrpSpPr>
        <p:grpSpPr>
          <a:xfrm>
            <a:off x="6678088" y="965388"/>
            <a:ext cx="3146702" cy="4592472"/>
            <a:chOff x="2173025" y="238125"/>
            <a:chExt cx="3409350" cy="5319425"/>
          </a:xfrm>
        </p:grpSpPr>
        <p:sp>
          <p:nvSpPr>
            <p:cNvPr id="164" name="Google Shape;929;p42">
              <a:extLst>
                <a:ext uri="{FF2B5EF4-FFF2-40B4-BE49-F238E27FC236}">
                  <a16:creationId xmlns:a16="http://schemas.microsoft.com/office/drawing/2014/main" id="{8035DEAE-2D0F-421D-966D-DE984C824661}"/>
                </a:ext>
              </a:extLst>
            </p:cNvPr>
            <p:cNvSpPr/>
            <p:nvPr/>
          </p:nvSpPr>
          <p:spPr>
            <a:xfrm>
              <a:off x="2261650" y="2577725"/>
              <a:ext cx="461575" cy="336175"/>
            </a:xfrm>
            <a:custGeom>
              <a:avLst/>
              <a:gdLst/>
              <a:ahLst/>
              <a:cxnLst/>
              <a:rect l="l" t="t" r="r" b="b"/>
              <a:pathLst>
                <a:path w="18463" h="13447" extrusionOk="0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930;p42">
              <a:extLst>
                <a:ext uri="{FF2B5EF4-FFF2-40B4-BE49-F238E27FC236}">
                  <a16:creationId xmlns:a16="http://schemas.microsoft.com/office/drawing/2014/main" id="{AED24C94-24F5-4D5F-BA6D-47F024DA4FA5}"/>
                </a:ext>
              </a:extLst>
            </p:cNvPr>
            <p:cNvSpPr/>
            <p:nvPr/>
          </p:nvSpPr>
          <p:spPr>
            <a:xfrm>
              <a:off x="2207775" y="2097675"/>
              <a:ext cx="517175" cy="381075"/>
            </a:xfrm>
            <a:custGeom>
              <a:avLst/>
              <a:gdLst/>
              <a:ahLst/>
              <a:cxnLst/>
              <a:rect l="l" t="t" r="r" b="b"/>
              <a:pathLst>
                <a:path w="20687" h="15243" extrusionOk="0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931;p42">
              <a:extLst>
                <a:ext uri="{FF2B5EF4-FFF2-40B4-BE49-F238E27FC236}">
                  <a16:creationId xmlns:a16="http://schemas.microsoft.com/office/drawing/2014/main" id="{7343956E-A3C1-47A7-B80D-F0009BE9D0A7}"/>
                </a:ext>
              </a:extLst>
            </p:cNvPr>
            <p:cNvSpPr/>
            <p:nvPr/>
          </p:nvSpPr>
          <p:spPr>
            <a:xfrm>
              <a:off x="2173025" y="1595125"/>
              <a:ext cx="696750" cy="578000"/>
            </a:xfrm>
            <a:custGeom>
              <a:avLst/>
              <a:gdLst/>
              <a:ahLst/>
              <a:cxnLst/>
              <a:rect l="l" t="t" r="r" b="b"/>
              <a:pathLst>
                <a:path w="27870" h="23120" extrusionOk="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932;p42">
              <a:extLst>
                <a:ext uri="{FF2B5EF4-FFF2-40B4-BE49-F238E27FC236}">
                  <a16:creationId xmlns:a16="http://schemas.microsoft.com/office/drawing/2014/main" id="{68FF7A5F-BF74-4262-9937-F411BF80A53D}"/>
                </a:ext>
              </a:extLst>
            </p:cNvPr>
            <p:cNvSpPr/>
            <p:nvPr/>
          </p:nvSpPr>
          <p:spPr>
            <a:xfrm>
              <a:off x="2436925" y="238125"/>
              <a:ext cx="1805800" cy="3360150"/>
            </a:xfrm>
            <a:custGeom>
              <a:avLst/>
              <a:gdLst/>
              <a:ahLst/>
              <a:cxnLst/>
              <a:rect l="l" t="t" r="r" b="b"/>
              <a:pathLst>
                <a:path w="72232" h="134406" extrusionOk="0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933;p42">
              <a:extLst>
                <a:ext uri="{FF2B5EF4-FFF2-40B4-BE49-F238E27FC236}">
                  <a16:creationId xmlns:a16="http://schemas.microsoft.com/office/drawing/2014/main" id="{E1F265FD-EA68-4ED1-803C-2DB76FC211BC}"/>
                </a:ext>
              </a:extLst>
            </p:cNvPr>
            <p:cNvSpPr/>
            <p:nvPr/>
          </p:nvSpPr>
          <p:spPr>
            <a:xfrm>
              <a:off x="2542224" y="363774"/>
              <a:ext cx="1602050" cy="2948700"/>
            </a:xfrm>
            <a:custGeom>
              <a:avLst/>
              <a:gdLst/>
              <a:ahLst/>
              <a:cxnLst/>
              <a:rect l="l" t="t" r="r" b="b"/>
              <a:pathLst>
                <a:path w="64082" h="117948" extrusionOk="0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934;p42">
              <a:extLst>
                <a:ext uri="{FF2B5EF4-FFF2-40B4-BE49-F238E27FC236}">
                  <a16:creationId xmlns:a16="http://schemas.microsoft.com/office/drawing/2014/main" id="{E2F9E28B-9E40-4DC5-A38C-C918190109AA}"/>
                </a:ext>
              </a:extLst>
            </p:cNvPr>
            <p:cNvSpPr/>
            <p:nvPr/>
          </p:nvSpPr>
          <p:spPr>
            <a:xfrm>
              <a:off x="2913100" y="2197400"/>
              <a:ext cx="1647225" cy="2266625"/>
            </a:xfrm>
            <a:custGeom>
              <a:avLst/>
              <a:gdLst/>
              <a:ahLst/>
              <a:cxnLst/>
              <a:rect l="l" t="t" r="r" b="b"/>
              <a:pathLst>
                <a:path w="65889" h="90665" extrusionOk="0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935;p42">
              <a:extLst>
                <a:ext uri="{FF2B5EF4-FFF2-40B4-BE49-F238E27FC236}">
                  <a16:creationId xmlns:a16="http://schemas.microsoft.com/office/drawing/2014/main" id="{548FC52B-A5D7-4915-B402-90211C02C7A4}"/>
                </a:ext>
              </a:extLst>
            </p:cNvPr>
            <p:cNvSpPr/>
            <p:nvPr/>
          </p:nvSpPr>
          <p:spPr>
            <a:xfrm>
              <a:off x="3254650" y="3358200"/>
              <a:ext cx="182900" cy="182875"/>
            </a:xfrm>
            <a:custGeom>
              <a:avLst/>
              <a:gdLst/>
              <a:ahLst/>
              <a:cxnLst/>
              <a:rect l="l" t="t" r="r" b="b"/>
              <a:pathLst>
                <a:path w="7316" h="7315" extrusionOk="0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936;p42">
              <a:extLst>
                <a:ext uri="{FF2B5EF4-FFF2-40B4-BE49-F238E27FC236}">
                  <a16:creationId xmlns:a16="http://schemas.microsoft.com/office/drawing/2014/main" id="{236C621A-1293-4B2E-A883-254F7AA5C5EC}"/>
                </a:ext>
              </a:extLst>
            </p:cNvPr>
            <p:cNvSpPr/>
            <p:nvPr/>
          </p:nvSpPr>
          <p:spPr>
            <a:xfrm>
              <a:off x="3436925" y="3544900"/>
              <a:ext cx="1621625" cy="1529150"/>
            </a:xfrm>
            <a:custGeom>
              <a:avLst/>
              <a:gdLst/>
              <a:ahLst/>
              <a:cxnLst/>
              <a:rect l="l" t="t" r="r" b="b"/>
              <a:pathLst>
                <a:path w="64865" h="61166" extrusionOk="0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937;p42">
              <a:extLst>
                <a:ext uri="{FF2B5EF4-FFF2-40B4-BE49-F238E27FC236}">
                  <a16:creationId xmlns:a16="http://schemas.microsoft.com/office/drawing/2014/main" id="{D52A1C41-A76C-405D-BE40-910B0820193D}"/>
                </a:ext>
              </a:extLst>
            </p:cNvPr>
            <p:cNvSpPr/>
            <p:nvPr/>
          </p:nvSpPr>
          <p:spPr>
            <a:xfrm>
              <a:off x="3510905" y="3625802"/>
              <a:ext cx="2071470" cy="1931748"/>
            </a:xfrm>
            <a:custGeom>
              <a:avLst/>
              <a:gdLst/>
              <a:ahLst/>
              <a:cxnLst/>
              <a:rect l="l" t="t" r="r" b="b"/>
              <a:pathLst>
                <a:path w="63125" h="63124" extrusionOk="0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5" name="Google Shape;938;p42">
            <a:extLst>
              <a:ext uri="{FF2B5EF4-FFF2-40B4-BE49-F238E27FC236}">
                <a16:creationId xmlns:a16="http://schemas.microsoft.com/office/drawing/2014/main" id="{65CEED64-5205-41D8-BF51-5D9D689F5DB6}"/>
              </a:ext>
            </a:extLst>
          </p:cNvPr>
          <p:cNvSpPr/>
          <p:nvPr/>
        </p:nvSpPr>
        <p:spPr>
          <a:xfrm>
            <a:off x="7289549" y="1439335"/>
            <a:ext cx="1001377" cy="755017"/>
          </a:xfrm>
          <a:custGeom>
            <a:avLst/>
            <a:gdLst/>
            <a:ahLst/>
            <a:cxnLst/>
            <a:rect l="l" t="t" r="r" b="b"/>
            <a:pathLst>
              <a:path w="50581" h="38137" extrusionOk="0">
                <a:moveTo>
                  <a:pt x="24210" y="1"/>
                </a:moveTo>
                <a:cubicBezTo>
                  <a:pt x="22039" y="1"/>
                  <a:pt x="19995" y="506"/>
                  <a:pt x="18204" y="1392"/>
                </a:cubicBezTo>
                <a:cubicBezTo>
                  <a:pt x="0" y="8808"/>
                  <a:pt x="23954" y="37607"/>
                  <a:pt x="24385" y="38124"/>
                </a:cubicBezTo>
                <a:lnTo>
                  <a:pt x="24385" y="38137"/>
                </a:lnTo>
                <a:cubicBezTo>
                  <a:pt x="24385" y="38137"/>
                  <a:pt x="24390" y="38131"/>
                  <a:pt x="24391" y="38130"/>
                </a:cubicBezTo>
                <a:lnTo>
                  <a:pt x="24396" y="38137"/>
                </a:lnTo>
                <a:lnTo>
                  <a:pt x="24396" y="38123"/>
                </a:lnTo>
                <a:cubicBezTo>
                  <a:pt x="24844" y="37589"/>
                  <a:pt x="50580" y="6644"/>
                  <a:pt x="28389" y="661"/>
                </a:cubicBezTo>
                <a:cubicBezTo>
                  <a:pt x="27078" y="240"/>
                  <a:pt x="25676" y="1"/>
                  <a:pt x="24210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939;p42">
            <a:extLst>
              <a:ext uri="{FF2B5EF4-FFF2-40B4-BE49-F238E27FC236}">
                <a16:creationId xmlns:a16="http://schemas.microsoft.com/office/drawing/2014/main" id="{AD2082B6-10A5-49F4-A9B3-59E397BDAC46}"/>
              </a:ext>
            </a:extLst>
          </p:cNvPr>
          <p:cNvSpPr/>
          <p:nvPr/>
        </p:nvSpPr>
        <p:spPr>
          <a:xfrm>
            <a:off x="7591866" y="1535793"/>
            <a:ext cx="574504" cy="670442"/>
          </a:xfrm>
          <a:custGeom>
            <a:avLst/>
            <a:gdLst/>
            <a:ahLst/>
            <a:cxnLst/>
            <a:rect l="l" t="t" r="r" b="b"/>
            <a:pathLst>
              <a:path w="29019" h="33865" extrusionOk="0">
                <a:moveTo>
                  <a:pt x="19766" y="0"/>
                </a:moveTo>
                <a:lnTo>
                  <a:pt x="1" y="19765"/>
                </a:lnTo>
                <a:cubicBezTo>
                  <a:pt x="3770" y="27248"/>
                  <a:pt x="9062" y="33611"/>
                  <a:pt x="9262" y="33851"/>
                </a:cubicBezTo>
                <a:lnTo>
                  <a:pt x="9262" y="33865"/>
                </a:lnTo>
                <a:cubicBezTo>
                  <a:pt x="9262" y="33865"/>
                  <a:pt x="9267" y="33859"/>
                  <a:pt x="9268" y="33857"/>
                </a:cubicBezTo>
                <a:lnTo>
                  <a:pt x="9273" y="33865"/>
                </a:lnTo>
                <a:lnTo>
                  <a:pt x="9273" y="33851"/>
                </a:lnTo>
                <a:cubicBezTo>
                  <a:pt x="9660" y="33388"/>
                  <a:pt x="29018" y="10109"/>
                  <a:pt x="1976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940;p42">
            <a:extLst>
              <a:ext uri="{FF2B5EF4-FFF2-40B4-BE49-F238E27FC236}">
                <a16:creationId xmlns:a16="http://schemas.microsoft.com/office/drawing/2014/main" id="{A9A743D4-CB23-4447-AB38-383ADEADC631}"/>
              </a:ext>
            </a:extLst>
          </p:cNvPr>
          <p:cNvSpPr/>
          <p:nvPr/>
        </p:nvSpPr>
        <p:spPr>
          <a:xfrm>
            <a:off x="7674421" y="1607658"/>
            <a:ext cx="201836" cy="201816"/>
          </a:xfrm>
          <a:custGeom>
            <a:avLst/>
            <a:gdLst/>
            <a:ahLst/>
            <a:cxnLst/>
            <a:rect l="l" t="t" r="r" b="b"/>
            <a:pathLst>
              <a:path w="10195" h="10194" extrusionOk="0">
                <a:moveTo>
                  <a:pt x="5098" y="0"/>
                </a:moveTo>
                <a:cubicBezTo>
                  <a:pt x="3746" y="0"/>
                  <a:pt x="2449" y="537"/>
                  <a:pt x="1494" y="1493"/>
                </a:cubicBezTo>
                <a:cubicBezTo>
                  <a:pt x="538" y="2449"/>
                  <a:pt x="1" y="3745"/>
                  <a:pt x="1" y="5096"/>
                </a:cubicBezTo>
                <a:cubicBezTo>
                  <a:pt x="1" y="6449"/>
                  <a:pt x="538" y="7745"/>
                  <a:pt x="1494" y="8701"/>
                </a:cubicBezTo>
                <a:cubicBezTo>
                  <a:pt x="2449" y="9657"/>
                  <a:pt x="3746" y="10194"/>
                  <a:pt x="5098" y="10194"/>
                </a:cubicBezTo>
                <a:cubicBezTo>
                  <a:pt x="6449" y="10194"/>
                  <a:pt x="7746" y="9657"/>
                  <a:pt x="8702" y="8701"/>
                </a:cubicBezTo>
                <a:cubicBezTo>
                  <a:pt x="9657" y="7745"/>
                  <a:pt x="10194" y="6449"/>
                  <a:pt x="10194" y="5096"/>
                </a:cubicBezTo>
                <a:cubicBezTo>
                  <a:pt x="10194" y="3745"/>
                  <a:pt x="9657" y="2449"/>
                  <a:pt x="8702" y="1493"/>
                </a:cubicBezTo>
                <a:cubicBezTo>
                  <a:pt x="7746" y="537"/>
                  <a:pt x="6449" y="0"/>
                  <a:pt x="5098" y="0"/>
                </a:cubicBezTo>
                <a:close/>
              </a:path>
            </a:pathLst>
          </a:custGeom>
          <a:solidFill>
            <a:srgbClr val="FDB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blue and yellow bus&#10;&#10;Description automatically generated">
            <a:extLst>
              <a:ext uri="{FF2B5EF4-FFF2-40B4-BE49-F238E27FC236}">
                <a16:creationId xmlns:a16="http://schemas.microsoft.com/office/drawing/2014/main" id="{7F024668-B27C-F760-311D-265CC836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39" y="2352494"/>
            <a:ext cx="867483" cy="952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7F578-5C63-DC48-1631-BABF8FE80092}"/>
              </a:ext>
            </a:extLst>
          </p:cNvPr>
          <p:cNvSpPr txBox="1"/>
          <p:nvPr/>
        </p:nvSpPr>
        <p:spPr>
          <a:xfrm>
            <a:off x="2461403" y="2589145"/>
            <a:ext cx="36027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400" dirty="0">
                <a:solidFill>
                  <a:srgbClr val="047796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نظام تتبع وإدارة نقل الحافلات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0CD8C-008C-D94E-5E39-0354D0057C2F}"/>
              </a:ext>
            </a:extLst>
          </p:cNvPr>
          <p:cNvSpPr txBox="1"/>
          <p:nvPr/>
        </p:nvSpPr>
        <p:spPr>
          <a:xfrm>
            <a:off x="2844566" y="1658292"/>
            <a:ext cx="286255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4400" b="1" dirty="0">
                <a:solidFill>
                  <a:srgbClr val="0477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درب</a:t>
            </a:r>
            <a:endParaRPr lang="ar-SA" sz="3600" b="1" dirty="0">
              <a:solidFill>
                <a:srgbClr val="0477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957 L 0.23212 0.0111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7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6498" y="360588"/>
            <a:ext cx="304689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 واجهات إنشاء وتسجيل الدخول </a:t>
            </a:r>
            <a:endParaRPr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  <a:sym typeface="Catamar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94DE65-2A8B-4EFD-97E5-D805474C029E}"/>
              </a:ext>
            </a:extLst>
          </p:cNvPr>
          <p:cNvSpPr txBox="1"/>
          <p:nvPr/>
        </p:nvSpPr>
        <p:spPr>
          <a:xfrm>
            <a:off x="1484671" y="1143080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327ED-B946-4F73-B8D4-A5F99F613412}"/>
              </a:ext>
            </a:extLst>
          </p:cNvPr>
          <p:cNvSpPr txBox="1"/>
          <p:nvPr/>
        </p:nvSpPr>
        <p:spPr>
          <a:xfrm>
            <a:off x="3401056" y="1160332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1B2D6-984C-4544-91BF-4B1345F0C750}"/>
              </a:ext>
            </a:extLst>
          </p:cNvPr>
          <p:cNvSpPr txBox="1"/>
          <p:nvPr/>
        </p:nvSpPr>
        <p:spPr>
          <a:xfrm>
            <a:off x="5259343" y="1180684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988AA2C-A068-0091-2414-12AC54C5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4" y="1667090"/>
            <a:ext cx="1472959" cy="3187853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0E45A7F-A2E4-336A-9431-11BD7E2BB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57" y="1705171"/>
            <a:ext cx="1472959" cy="318785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B7D846B-B6AF-F54F-F98E-02F650B44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834" y="1689734"/>
            <a:ext cx="1464292" cy="3168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E823F9-3900-3369-3669-30D70D7D82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725"/>
          <a:stretch/>
        </p:blipFill>
        <p:spPr>
          <a:xfrm>
            <a:off x="4623092" y="1697991"/>
            <a:ext cx="1494799" cy="3174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62F4B9-5F7C-E8BA-56AD-64DC7A82C2A3}"/>
              </a:ext>
            </a:extLst>
          </p:cNvPr>
          <p:cNvSpPr txBox="1"/>
          <p:nvPr/>
        </p:nvSpPr>
        <p:spPr>
          <a:xfrm>
            <a:off x="7111292" y="1160332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70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5675" y="350565"/>
            <a:ext cx="2328928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 واجهات تغيير كلمة السر</a:t>
            </a:r>
            <a:endParaRPr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  <a:sym typeface="Catamar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94DE65-2A8B-4EFD-97E5-D805474C029E}"/>
              </a:ext>
            </a:extLst>
          </p:cNvPr>
          <p:cNvSpPr txBox="1"/>
          <p:nvPr/>
        </p:nvSpPr>
        <p:spPr>
          <a:xfrm>
            <a:off x="2452290" y="1206399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327ED-B946-4F73-B8D4-A5F99F613412}"/>
              </a:ext>
            </a:extLst>
          </p:cNvPr>
          <p:cNvSpPr txBox="1"/>
          <p:nvPr/>
        </p:nvSpPr>
        <p:spPr>
          <a:xfrm>
            <a:off x="4423063" y="1218561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1B2D6-984C-4544-91BF-4B1345F0C750}"/>
              </a:ext>
            </a:extLst>
          </p:cNvPr>
          <p:cNvSpPr txBox="1"/>
          <p:nvPr/>
        </p:nvSpPr>
        <p:spPr>
          <a:xfrm>
            <a:off x="6288087" y="1206398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</a:t>
            </a: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842CD1FF-E458-94D3-532F-D3D2F4B1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47" y="1624528"/>
            <a:ext cx="1504843" cy="3256634"/>
          </a:xfrm>
          <a:prstGeom prst="rect">
            <a:avLst/>
          </a:prstGeom>
        </p:spPr>
      </p:pic>
      <p:pic>
        <p:nvPicPr>
          <p:cNvPr id="16" name="Picture 15" descr="A screenshot of a cell phone and key&#10;&#10;Description automatically generated">
            <a:extLst>
              <a:ext uri="{FF2B5EF4-FFF2-40B4-BE49-F238E27FC236}">
                <a16:creationId xmlns:a16="http://schemas.microsoft.com/office/drawing/2014/main" id="{4987F813-34C2-629E-28C4-32853A29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78" y="1624528"/>
            <a:ext cx="1504843" cy="3256634"/>
          </a:xfrm>
          <a:prstGeom prst="rect">
            <a:avLst/>
          </a:prstGeom>
        </p:spPr>
      </p:pic>
      <p:pic>
        <p:nvPicPr>
          <p:cNvPr id="19" name="Picture 18" descr="A screen shot of a phone&#10;&#10;Description automatically generated">
            <a:extLst>
              <a:ext uri="{FF2B5EF4-FFF2-40B4-BE49-F238E27FC236}">
                <a16:creationId xmlns:a16="http://schemas.microsoft.com/office/drawing/2014/main" id="{1218BDB9-1862-114A-60B2-14D6C7682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79" y="1624528"/>
            <a:ext cx="1504843" cy="32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4942" y="360588"/>
            <a:ext cx="2248678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الطالب/ة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B3DA4-5739-4888-A004-279B511FC489}"/>
              </a:ext>
            </a:extLst>
          </p:cNvPr>
          <p:cNvSpPr txBox="1"/>
          <p:nvPr/>
        </p:nvSpPr>
        <p:spPr>
          <a:xfrm>
            <a:off x="2711660" y="1321351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0D507-CEDB-44CE-A327-64B8F1810ACE}"/>
              </a:ext>
            </a:extLst>
          </p:cNvPr>
          <p:cNvSpPr txBox="1"/>
          <p:nvPr/>
        </p:nvSpPr>
        <p:spPr>
          <a:xfrm>
            <a:off x="873534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561A1-1744-46AC-8A67-5A964769CEF7}"/>
              </a:ext>
            </a:extLst>
          </p:cNvPr>
          <p:cNvSpPr txBox="1"/>
          <p:nvPr/>
        </p:nvSpPr>
        <p:spPr>
          <a:xfrm>
            <a:off x="4429426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6071746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 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0989642-0CAC-5EA1-3B25-8AE2A022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28" y="1704058"/>
            <a:ext cx="1507952" cy="32633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0A146-8CD6-4BBA-BBD5-C1EE1E684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" t="1104" b="1838"/>
          <a:stretch/>
        </p:blipFill>
        <p:spPr>
          <a:xfrm>
            <a:off x="315977" y="1722742"/>
            <a:ext cx="1507952" cy="32517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B02C48-306E-2CF8-414D-9E6BB82AA3CC}"/>
              </a:ext>
            </a:extLst>
          </p:cNvPr>
          <p:cNvSpPr txBox="1"/>
          <p:nvPr/>
        </p:nvSpPr>
        <p:spPr>
          <a:xfrm>
            <a:off x="7867519" y="1318554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5 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3CC7ED8-B96F-F803-21C6-D5363005E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057" y="1704058"/>
            <a:ext cx="1507953" cy="3263365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B4E5B2AF-647E-B925-F7A1-275B05ABB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00"/>
          <a:stretch/>
        </p:blipFill>
        <p:spPr>
          <a:xfrm>
            <a:off x="2007574" y="1722742"/>
            <a:ext cx="1534078" cy="3244680"/>
          </a:xfrm>
          <a:prstGeom prst="rect">
            <a:avLst/>
          </a:prstGeom>
        </p:spPr>
      </p:pic>
      <p:pic>
        <p:nvPicPr>
          <p:cNvPr id="8" name="Picture 7" descr="A person sitting in chairs&#10;&#10;Description automatically generated">
            <a:extLst>
              <a:ext uri="{FF2B5EF4-FFF2-40B4-BE49-F238E27FC236}">
                <a16:creationId xmlns:a16="http://schemas.microsoft.com/office/drawing/2014/main" id="{47741667-F575-CD36-6046-C6CB0F3A41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401"/>
          <a:stretch/>
        </p:blipFill>
        <p:spPr>
          <a:xfrm>
            <a:off x="3697433" y="1708376"/>
            <a:ext cx="1633990" cy="32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791" y="360588"/>
            <a:ext cx="2248678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الطالب/ة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4361099" y="1262038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7 </a:t>
            </a: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57DC104E-9934-FEFB-4D6B-76E16734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859" y="1676771"/>
            <a:ext cx="1529941" cy="3280098"/>
          </a:xfrm>
          <a:prstGeom prst="rect">
            <a:avLst/>
          </a:prstGeom>
        </p:spPr>
      </p:pic>
      <p:pic>
        <p:nvPicPr>
          <p:cNvPr id="24" name="Picture 23" descr="A white and blue gradient&#10;&#10;Description automatically generated">
            <a:extLst>
              <a:ext uri="{FF2B5EF4-FFF2-40B4-BE49-F238E27FC236}">
                <a16:creationId xmlns:a16="http://schemas.microsoft.com/office/drawing/2014/main" id="{00EBC962-379A-758D-B655-1E98ED92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93" y="1686714"/>
            <a:ext cx="1531674" cy="3287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69D19A-3B77-9415-27DF-F9A6EA0ABBB3}"/>
              </a:ext>
            </a:extLst>
          </p:cNvPr>
          <p:cNvSpPr txBox="1"/>
          <p:nvPr/>
        </p:nvSpPr>
        <p:spPr>
          <a:xfrm>
            <a:off x="6188216" y="1262037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8 </a:t>
            </a: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70609A51-E2B4-CC98-606E-F261AC5FE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26" t="4444" r="826" b="3126"/>
          <a:stretch/>
        </p:blipFill>
        <p:spPr>
          <a:xfrm>
            <a:off x="1819444" y="1712232"/>
            <a:ext cx="1534023" cy="3287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47D05-809A-04E4-FA20-F9A913916F08}"/>
              </a:ext>
            </a:extLst>
          </p:cNvPr>
          <p:cNvSpPr txBox="1"/>
          <p:nvPr/>
        </p:nvSpPr>
        <p:spPr>
          <a:xfrm>
            <a:off x="2533982" y="1249529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6 </a:t>
            </a:r>
          </a:p>
        </p:txBody>
      </p:sp>
    </p:spTree>
    <p:extLst>
      <p:ext uri="{BB962C8B-B14F-4D97-AF65-F5344CB8AC3E}">
        <p14:creationId xmlns:p14="http://schemas.microsoft.com/office/powerpoint/2010/main" val="34991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0349" y="360588"/>
            <a:ext cx="1846055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السائق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B3DA4-5739-4888-A004-279B511FC489}"/>
              </a:ext>
            </a:extLst>
          </p:cNvPr>
          <p:cNvSpPr txBox="1"/>
          <p:nvPr/>
        </p:nvSpPr>
        <p:spPr>
          <a:xfrm>
            <a:off x="2597939" y="1321351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0D507-CEDB-44CE-A327-64B8F1810ACE}"/>
              </a:ext>
            </a:extLst>
          </p:cNvPr>
          <p:cNvSpPr txBox="1"/>
          <p:nvPr/>
        </p:nvSpPr>
        <p:spPr>
          <a:xfrm>
            <a:off x="832453" y="1309590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561A1-1744-46AC-8A67-5A964769CEF7}"/>
              </a:ext>
            </a:extLst>
          </p:cNvPr>
          <p:cNvSpPr txBox="1"/>
          <p:nvPr/>
        </p:nvSpPr>
        <p:spPr>
          <a:xfrm>
            <a:off x="4382793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6204993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 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9B1FCE38-1671-8349-4A6B-5CBA26750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4" y="1704644"/>
            <a:ext cx="1531674" cy="3314699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5B6B8091-E02A-B1A7-B657-5F4A049EA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54" y="1704644"/>
            <a:ext cx="1531674" cy="3314699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190EC25C-9052-BD86-C01F-4AAAE1F9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617" y="1717733"/>
            <a:ext cx="1531674" cy="3314699"/>
          </a:xfrm>
          <a:prstGeom prst="rect">
            <a:avLst/>
          </a:prstGeom>
        </p:spPr>
      </p:pic>
      <p:pic>
        <p:nvPicPr>
          <p:cNvPr id="27" name="Picture 26" descr="A white and blue gradient&#10;&#10;Description automatically generated">
            <a:extLst>
              <a:ext uri="{FF2B5EF4-FFF2-40B4-BE49-F238E27FC236}">
                <a16:creationId xmlns:a16="http://schemas.microsoft.com/office/drawing/2014/main" id="{33AE5330-36EF-BECC-687B-56B45892D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755" y="1704644"/>
            <a:ext cx="1531674" cy="3314699"/>
          </a:xfrm>
          <a:prstGeom prst="rect">
            <a:avLst/>
          </a:prstGeom>
        </p:spPr>
      </p:pic>
      <p:pic>
        <p:nvPicPr>
          <p:cNvPr id="28" name="Picture 27" descr="A screenshot of a phone&#10;&#10;Description automatically generated">
            <a:extLst>
              <a:ext uri="{FF2B5EF4-FFF2-40B4-BE49-F238E27FC236}">
                <a16:creationId xmlns:a16="http://schemas.microsoft.com/office/drawing/2014/main" id="{B0A14182-923F-0AB9-EB1D-EA4410E0E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197" y="1704644"/>
            <a:ext cx="1531674" cy="33146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762CD8-27A9-9CA4-28F7-77527D8BFD5C}"/>
              </a:ext>
            </a:extLst>
          </p:cNvPr>
          <p:cNvSpPr txBox="1"/>
          <p:nvPr/>
        </p:nvSpPr>
        <p:spPr>
          <a:xfrm>
            <a:off x="8015255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7822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3510A5-8281-491B-A680-D11E1D0C4116}"/>
              </a:ext>
            </a:extLst>
          </p:cNvPr>
          <p:cNvSpPr txBox="1"/>
          <p:nvPr/>
        </p:nvSpPr>
        <p:spPr>
          <a:xfrm>
            <a:off x="5343561" y="1218946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7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3AC27-5CCE-43C3-8FE3-7BC01BB7B565}"/>
              </a:ext>
            </a:extLst>
          </p:cNvPr>
          <p:cNvSpPr txBox="1"/>
          <p:nvPr/>
        </p:nvSpPr>
        <p:spPr>
          <a:xfrm>
            <a:off x="3236850" y="1170263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6 </a:t>
            </a:r>
          </a:p>
        </p:txBody>
      </p:sp>
      <p:sp>
        <p:nvSpPr>
          <p:cNvPr id="4" name="Google Shape;1943;p66">
            <a:extLst>
              <a:ext uri="{FF2B5EF4-FFF2-40B4-BE49-F238E27FC236}">
                <a16:creationId xmlns:a16="http://schemas.microsoft.com/office/drawing/2014/main" id="{FB2F7FF5-5058-0ACA-6CD4-B8D26C00B8BA}"/>
              </a:ext>
            </a:extLst>
          </p:cNvPr>
          <p:cNvSpPr txBox="1">
            <a:spLocks/>
          </p:cNvSpPr>
          <p:nvPr/>
        </p:nvSpPr>
        <p:spPr>
          <a:xfrm>
            <a:off x="3640349" y="360588"/>
            <a:ext cx="1846055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السائق</a:t>
            </a:r>
            <a:endParaRPr lang="ar-SA" dirty="0">
              <a:solidFill>
                <a:schemeClr val="lt1"/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C34C65B-E06E-F076-A61F-905212F4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38" y="1704330"/>
            <a:ext cx="1497272" cy="3240249"/>
          </a:xfrm>
          <a:prstGeom prst="rect">
            <a:avLst/>
          </a:prstGeom>
        </p:spPr>
      </p:pic>
      <p:pic>
        <p:nvPicPr>
          <p:cNvPr id="16" name="Picture 15" descr="A map with red points on it&#10;&#10;Description automatically generated">
            <a:extLst>
              <a:ext uri="{FF2B5EF4-FFF2-40B4-BE49-F238E27FC236}">
                <a16:creationId xmlns:a16="http://schemas.microsoft.com/office/drawing/2014/main" id="{FDC7F1D0-BBD1-F233-387C-0B57021C0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0" b="2857"/>
          <a:stretch/>
        </p:blipFill>
        <p:spPr>
          <a:xfrm>
            <a:off x="2688874" y="1684072"/>
            <a:ext cx="1657830" cy="32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445" y="360588"/>
            <a:ext cx="2156604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المشرف/ة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B3DA4-5739-4888-A004-279B511FC489}"/>
              </a:ext>
            </a:extLst>
          </p:cNvPr>
          <p:cNvSpPr txBox="1"/>
          <p:nvPr/>
        </p:nvSpPr>
        <p:spPr>
          <a:xfrm>
            <a:off x="2754546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0D507-CEDB-44CE-A327-64B8F1810ACE}"/>
              </a:ext>
            </a:extLst>
          </p:cNvPr>
          <p:cNvSpPr txBox="1"/>
          <p:nvPr/>
        </p:nvSpPr>
        <p:spPr>
          <a:xfrm>
            <a:off x="1160686" y="1301679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561A1-1744-46AC-8A67-5A964769CEF7}"/>
              </a:ext>
            </a:extLst>
          </p:cNvPr>
          <p:cNvSpPr txBox="1"/>
          <p:nvPr/>
        </p:nvSpPr>
        <p:spPr>
          <a:xfrm>
            <a:off x="4439348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6287604" y="1301679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D03456-4B72-A7D2-76FF-FE7FB6B87EED}"/>
              </a:ext>
            </a:extLst>
          </p:cNvPr>
          <p:cNvSpPr txBox="1"/>
          <p:nvPr/>
        </p:nvSpPr>
        <p:spPr>
          <a:xfrm>
            <a:off x="8017818" y="1323154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5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B7C0F5-3AC9-84AC-6CAA-7C250C3F92B6}"/>
              </a:ext>
            </a:extLst>
          </p:cNvPr>
          <p:cNvGrpSpPr/>
          <p:nvPr/>
        </p:nvGrpSpPr>
        <p:grpSpPr>
          <a:xfrm>
            <a:off x="7293227" y="1669079"/>
            <a:ext cx="1552435" cy="3287631"/>
            <a:chOff x="7293227" y="1669079"/>
            <a:chExt cx="1552435" cy="3287631"/>
          </a:xfrm>
        </p:grpSpPr>
        <p:pic>
          <p:nvPicPr>
            <p:cNvPr id="50" name="Picture 49" descr="A screenshot of a phone&#10;&#10;Description automatically generated">
              <a:extLst>
                <a:ext uri="{FF2B5EF4-FFF2-40B4-BE49-F238E27FC236}">
                  <a16:creationId xmlns:a16="http://schemas.microsoft.com/office/drawing/2014/main" id="{7466291D-E071-0748-F2F7-5C3DAEC9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227" y="1669079"/>
              <a:ext cx="1552435" cy="328763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89C520E-AE95-D134-CF54-BFF523F5D7B1}"/>
                </a:ext>
              </a:extLst>
            </p:cNvPr>
            <p:cNvSpPr txBox="1"/>
            <p:nvPr/>
          </p:nvSpPr>
          <p:spPr>
            <a:xfrm>
              <a:off x="8056563" y="1748165"/>
              <a:ext cx="397654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ar-SA" sz="1050" dirty="0">
                  <a:solidFill>
                    <a:srgbClr val="7ACCC7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آلاء</a:t>
              </a:r>
              <a:endParaRPr lang="ar-SA" sz="1200" dirty="0">
                <a:solidFill>
                  <a:srgbClr val="7ACCC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CC200-2E8A-CFCA-286A-AA643A76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7" y="1669552"/>
            <a:ext cx="1519738" cy="328886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B5B239-7583-2E9B-D596-1331E72E7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915" y="1700863"/>
            <a:ext cx="1505910" cy="325894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FCC601B-6858-8AFF-E38F-9C7D937C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632" y="1669079"/>
            <a:ext cx="1505911" cy="3258946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33DB166D-DEB6-1B38-9C64-3BA40417F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697" y="1667839"/>
            <a:ext cx="1519739" cy="32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B3DA4-5739-4888-A004-279B511FC489}"/>
              </a:ext>
            </a:extLst>
          </p:cNvPr>
          <p:cNvSpPr txBox="1"/>
          <p:nvPr/>
        </p:nvSpPr>
        <p:spPr>
          <a:xfrm>
            <a:off x="2597939" y="1321351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0D507-CEDB-44CE-A327-64B8F1810ACE}"/>
              </a:ext>
            </a:extLst>
          </p:cNvPr>
          <p:cNvSpPr txBox="1"/>
          <p:nvPr/>
        </p:nvSpPr>
        <p:spPr>
          <a:xfrm>
            <a:off x="832453" y="1309590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561A1-1744-46AC-8A67-5A964769CEF7}"/>
              </a:ext>
            </a:extLst>
          </p:cNvPr>
          <p:cNvSpPr txBox="1"/>
          <p:nvPr/>
        </p:nvSpPr>
        <p:spPr>
          <a:xfrm>
            <a:off x="4382793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6204993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62CD8-27A9-9CA4-28F7-77527D8BFD5C}"/>
              </a:ext>
            </a:extLst>
          </p:cNvPr>
          <p:cNvSpPr txBox="1"/>
          <p:nvPr/>
        </p:nvSpPr>
        <p:spPr>
          <a:xfrm>
            <a:off x="8015255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2D257-C761-B943-630D-285E35B8E31A}"/>
              </a:ext>
            </a:extLst>
          </p:cNvPr>
          <p:cNvSpPr txBox="1"/>
          <p:nvPr/>
        </p:nvSpPr>
        <p:spPr>
          <a:xfrm>
            <a:off x="7784196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5 </a:t>
            </a:r>
          </a:p>
        </p:txBody>
      </p:sp>
      <p:sp>
        <p:nvSpPr>
          <p:cNvPr id="7" name="Google Shape;1943;p66">
            <a:extLst>
              <a:ext uri="{FF2B5EF4-FFF2-40B4-BE49-F238E27FC236}">
                <a16:creationId xmlns:a16="http://schemas.microsoft.com/office/drawing/2014/main" id="{59FB9A03-C7E4-5EF8-BBC7-1D20218D8E4A}"/>
              </a:ext>
            </a:extLst>
          </p:cNvPr>
          <p:cNvSpPr txBox="1">
            <a:spLocks/>
          </p:cNvSpPr>
          <p:nvPr/>
        </p:nvSpPr>
        <p:spPr>
          <a:xfrm>
            <a:off x="3476445" y="360588"/>
            <a:ext cx="2156604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ar-SA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المشرف/ة</a:t>
            </a:r>
            <a:endParaRPr lang="ar-SA" dirty="0">
              <a:solidFill>
                <a:schemeClr val="lt1"/>
              </a:solidFill>
            </a:endParaRPr>
          </a:p>
        </p:txBody>
      </p:sp>
      <p:pic>
        <p:nvPicPr>
          <p:cNvPr id="40" name="Picture 39" descr="A screenshot of a phone&#10;&#10;Description automatically generated">
            <a:extLst>
              <a:ext uri="{FF2B5EF4-FFF2-40B4-BE49-F238E27FC236}">
                <a16:creationId xmlns:a16="http://schemas.microsoft.com/office/drawing/2014/main" id="{8E7846EB-D82A-F6D2-0AEF-7AA300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3" y="1701051"/>
            <a:ext cx="1495797" cy="3318995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64B3881C-092D-5B9B-4ED3-564A3B64E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144" y="1686631"/>
            <a:ext cx="1533659" cy="3318995"/>
          </a:xfrm>
          <a:prstGeom prst="rect">
            <a:avLst/>
          </a:prstGeom>
        </p:spPr>
      </p:pic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33A65D56-AFE0-AA3F-827F-52E5A1510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143" y="1693798"/>
            <a:ext cx="1533659" cy="3318995"/>
          </a:xfrm>
          <a:prstGeom prst="rect">
            <a:avLst/>
          </a:prstGeom>
        </p:spPr>
      </p:pic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6EACACC9-AB97-964C-0E4D-F476DED4D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091" y="1697409"/>
            <a:ext cx="1533659" cy="3318995"/>
          </a:xfrm>
          <a:prstGeom prst="rect">
            <a:avLst/>
          </a:prstGeom>
        </p:spPr>
      </p:pic>
      <p:pic>
        <p:nvPicPr>
          <p:cNvPr id="26" name="Picture 25" descr="A screenshot of a cellphone&#10;&#10;Description automatically generated">
            <a:extLst>
              <a:ext uri="{FF2B5EF4-FFF2-40B4-BE49-F238E27FC236}">
                <a16:creationId xmlns:a16="http://schemas.microsoft.com/office/drawing/2014/main" id="{CE8A3B83-4D5A-D6D4-1630-46DF00EF9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5922" y="1693798"/>
            <a:ext cx="1533659" cy="33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B3DA4-5739-4888-A004-279B511FC489}"/>
              </a:ext>
            </a:extLst>
          </p:cNvPr>
          <p:cNvSpPr txBox="1"/>
          <p:nvPr/>
        </p:nvSpPr>
        <p:spPr>
          <a:xfrm>
            <a:off x="3434699" y="1321351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0D507-CEDB-44CE-A327-64B8F1810ACE}"/>
              </a:ext>
            </a:extLst>
          </p:cNvPr>
          <p:cNvSpPr txBox="1"/>
          <p:nvPr/>
        </p:nvSpPr>
        <p:spPr>
          <a:xfrm>
            <a:off x="1350037" y="1309590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561A1-1744-46AC-8A67-5A964769CEF7}"/>
              </a:ext>
            </a:extLst>
          </p:cNvPr>
          <p:cNvSpPr txBox="1"/>
          <p:nvPr/>
        </p:nvSpPr>
        <p:spPr>
          <a:xfrm>
            <a:off x="5392079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7159108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62CD8-27A9-9CA4-28F7-77527D8BFD5C}"/>
              </a:ext>
            </a:extLst>
          </p:cNvPr>
          <p:cNvSpPr txBox="1"/>
          <p:nvPr/>
        </p:nvSpPr>
        <p:spPr>
          <a:xfrm>
            <a:off x="8015255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 </a:t>
            </a:r>
          </a:p>
        </p:txBody>
      </p:sp>
      <p:sp>
        <p:nvSpPr>
          <p:cNvPr id="5" name="Google Shape;1943;p66">
            <a:extLst>
              <a:ext uri="{FF2B5EF4-FFF2-40B4-BE49-F238E27FC236}">
                <a16:creationId xmlns:a16="http://schemas.microsoft.com/office/drawing/2014/main" id="{3352F61C-0A34-423F-3029-C5D2A260F606}"/>
              </a:ext>
            </a:extLst>
          </p:cNvPr>
          <p:cNvSpPr txBox="1">
            <a:spLocks/>
          </p:cNvSpPr>
          <p:nvPr/>
        </p:nvSpPr>
        <p:spPr>
          <a:xfrm>
            <a:off x="3476445" y="360588"/>
            <a:ext cx="2156604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ar-SA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المشرف/ة</a:t>
            </a:r>
            <a:endParaRPr lang="ar-SA" dirty="0">
              <a:solidFill>
                <a:schemeClr val="lt1"/>
              </a:solidFill>
            </a:endParaRP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986A6D36-D429-9919-A15A-DBCD10EA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81" y="1652210"/>
            <a:ext cx="1552435" cy="3359628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B2F4BA33-545E-C5EB-85DF-22AF25231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29" y="1660836"/>
            <a:ext cx="1552435" cy="3359628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2B7BAA37-45C6-B158-7432-9F5DEC61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281" y="1652210"/>
            <a:ext cx="1552435" cy="3359628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283FF67F-8CF8-1BA5-ECDA-924EDAB1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629" y="1652210"/>
            <a:ext cx="1552435" cy="33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B3DA4-5739-4888-A004-279B511FC489}"/>
              </a:ext>
            </a:extLst>
          </p:cNvPr>
          <p:cNvSpPr txBox="1"/>
          <p:nvPr/>
        </p:nvSpPr>
        <p:spPr>
          <a:xfrm>
            <a:off x="3527457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0D507-CEDB-44CE-A327-64B8F1810ACE}"/>
              </a:ext>
            </a:extLst>
          </p:cNvPr>
          <p:cNvSpPr txBox="1"/>
          <p:nvPr/>
        </p:nvSpPr>
        <p:spPr>
          <a:xfrm>
            <a:off x="1809155" y="1318554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561A1-1744-46AC-8A67-5A964769CEF7}"/>
              </a:ext>
            </a:extLst>
          </p:cNvPr>
          <p:cNvSpPr txBox="1"/>
          <p:nvPr/>
        </p:nvSpPr>
        <p:spPr>
          <a:xfrm>
            <a:off x="5335175" y="1360287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0DC81-A4B2-4EA4-A9AB-C4D7180CABD4}"/>
              </a:ext>
            </a:extLst>
          </p:cNvPr>
          <p:cNvSpPr txBox="1"/>
          <p:nvPr/>
        </p:nvSpPr>
        <p:spPr>
          <a:xfrm>
            <a:off x="7136327" y="1360288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4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62CD8-27A9-9CA4-28F7-77527D8BFD5C}"/>
              </a:ext>
            </a:extLst>
          </p:cNvPr>
          <p:cNvSpPr txBox="1"/>
          <p:nvPr/>
        </p:nvSpPr>
        <p:spPr>
          <a:xfrm>
            <a:off x="8015255" y="1318555"/>
            <a:ext cx="2978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obster Two" panose="020B0604020202020204" charset="0"/>
              </a:rPr>
              <a:t> </a:t>
            </a:r>
          </a:p>
        </p:txBody>
      </p:sp>
      <p:sp>
        <p:nvSpPr>
          <p:cNvPr id="5" name="Google Shape;1943;p66">
            <a:extLst>
              <a:ext uri="{FF2B5EF4-FFF2-40B4-BE49-F238E27FC236}">
                <a16:creationId xmlns:a16="http://schemas.microsoft.com/office/drawing/2014/main" id="{3352F61C-0A34-423F-3029-C5D2A260F606}"/>
              </a:ext>
            </a:extLst>
          </p:cNvPr>
          <p:cNvSpPr txBox="1">
            <a:spLocks/>
          </p:cNvSpPr>
          <p:nvPr/>
        </p:nvSpPr>
        <p:spPr>
          <a:xfrm>
            <a:off x="3476445" y="360588"/>
            <a:ext cx="2156604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bster Two"/>
              <a:buNone/>
              <a:defRPr sz="24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المشرف/ة</a:t>
            </a:r>
            <a:endParaRPr lang="ar-SA"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112B-A2A7-E689-9590-1F554A0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06" y="1647137"/>
            <a:ext cx="1494396" cy="3234025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2BE8D8A-6A2A-96E9-B9B4-DC5FE742F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992" y="1647137"/>
            <a:ext cx="1494396" cy="3234025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59195135-EE2A-BF96-D873-AB5D80B6D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647" y="1626331"/>
            <a:ext cx="1494396" cy="3234026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C4841B7E-EC89-BFE2-1C05-1C66B308C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281" y="1668064"/>
            <a:ext cx="1494396" cy="32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4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092A8-1B2A-8012-2B3F-2AEA86284356}"/>
              </a:ext>
            </a:extLst>
          </p:cNvPr>
          <p:cNvSpPr txBox="1"/>
          <p:nvPr/>
        </p:nvSpPr>
        <p:spPr>
          <a:xfrm>
            <a:off x="1679944" y="832663"/>
            <a:ext cx="67385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ar-SA" sz="3600" b="1" dirty="0">
                <a:solidFill>
                  <a:srgbClr val="F0B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المشكلة</a:t>
            </a:r>
            <a:r>
              <a:rPr lang="ar-SA" dirty="0">
                <a:solidFill>
                  <a:srgbClr val="F0BE06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A412C-C1E5-5D98-3626-9BF37184C1E0}"/>
              </a:ext>
            </a:extLst>
          </p:cNvPr>
          <p:cNvSpPr txBox="1"/>
          <p:nvPr/>
        </p:nvSpPr>
        <p:spPr>
          <a:xfrm>
            <a:off x="1580707" y="1474777"/>
            <a:ext cx="683780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نسمع هذه الأيام عن مشاكل كثيرة تحدث للطلاب / الطالبات ، مع عدم وجود نظام محدد يفي بحلول هذه المشاكل مثل انتظار الحافلة ، الركوب إلى حافلة الكلية ، والنزول منها. نظام تتبع حافلات  "</a:t>
            </a:r>
            <a:r>
              <a:rPr lang="ar-SA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درب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هو تطبيق يقدم حلاً يساعد الطلاب على الحصول على رحلة مريحة.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CB511-489D-28DA-767C-6327638B749B}"/>
              </a:ext>
            </a:extLst>
          </p:cNvPr>
          <p:cNvSpPr txBox="1"/>
          <p:nvPr/>
        </p:nvSpPr>
        <p:spPr>
          <a:xfrm>
            <a:off x="1679944" y="2797988"/>
            <a:ext cx="67385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ar-SA" sz="3600" b="1" dirty="0">
                <a:solidFill>
                  <a:srgbClr val="F0BE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الحل</a:t>
            </a:r>
            <a:r>
              <a:rPr lang="ar-SA" dirty="0">
                <a:solidFill>
                  <a:srgbClr val="F0BE06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51C56-74B7-5599-C073-0358B28D8910}"/>
              </a:ext>
            </a:extLst>
          </p:cNvPr>
          <p:cNvSpPr txBox="1"/>
          <p:nvPr/>
        </p:nvSpPr>
        <p:spPr>
          <a:xfrm>
            <a:off x="1580707" y="3555134"/>
            <a:ext cx="683780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توفير تطبيق يكون  حلقة وصل بين الجامعة والطالب/ة والسائق والمشرف ، يساعد الطلاب / الطالبات على تحديد موقع  الحافلة والتفاعل مع سائق الحافلة بسهولة للحصول على رحلة مريحة ، يهدف إلى تحسين تجربة نقل الطلاب / الطالبات وتيسير عملة التنسيق والتواصل بين جميع الأطراف  المعنية.</a:t>
            </a:r>
          </a:p>
        </p:txBody>
      </p:sp>
    </p:spTree>
    <p:extLst>
      <p:ext uri="{BB962C8B-B14F-4D97-AF65-F5344CB8AC3E}">
        <p14:creationId xmlns:p14="http://schemas.microsoft.com/office/powerpoint/2010/main" val="28769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2" name="Google Shape;1943;p66">
            <a:extLst>
              <a:ext uri="{FF2B5EF4-FFF2-40B4-BE49-F238E27FC236}">
                <a16:creationId xmlns:a16="http://schemas.microsoft.com/office/drawing/2014/main" id="{4F108237-79F4-5BF0-2110-BF030F02F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4910" y="377840"/>
            <a:ext cx="314864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واجهات عدم الاتصال </a:t>
            </a:r>
            <a:r>
              <a:rPr lang="ar-S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بالانترنت</a:t>
            </a: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person standing next to a cell phone&#10;&#10;Description automatically generated">
            <a:extLst>
              <a:ext uri="{FF2B5EF4-FFF2-40B4-BE49-F238E27FC236}">
                <a16:creationId xmlns:a16="http://schemas.microsoft.com/office/drawing/2014/main" id="{E92B23D7-13AA-9A53-DE8C-5429EA57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65" y="1669599"/>
            <a:ext cx="1538270" cy="33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1"/>
          <p:cNvGrpSpPr/>
          <p:nvPr/>
        </p:nvGrpSpPr>
        <p:grpSpPr>
          <a:xfrm>
            <a:off x="2526233" y="547325"/>
            <a:ext cx="3956197" cy="4679570"/>
            <a:chOff x="2526233" y="547325"/>
            <a:chExt cx="3956197" cy="4679570"/>
          </a:xfrm>
        </p:grpSpPr>
        <p:sp>
          <p:nvSpPr>
            <p:cNvPr id="462" name="Google Shape;462;p41"/>
            <p:cNvSpPr/>
            <p:nvPr/>
          </p:nvSpPr>
          <p:spPr>
            <a:xfrm>
              <a:off x="4462775" y="547325"/>
              <a:ext cx="232882" cy="4679570"/>
            </a:xfrm>
            <a:custGeom>
              <a:avLst/>
              <a:gdLst/>
              <a:ahLst/>
              <a:cxnLst/>
              <a:rect l="l" t="t" r="r" b="b"/>
              <a:pathLst>
                <a:path w="5979" h="116960" extrusionOk="0">
                  <a:moveTo>
                    <a:pt x="2990" y="0"/>
                  </a:moveTo>
                  <a:cubicBezTo>
                    <a:pt x="1338" y="0"/>
                    <a:pt x="0" y="1338"/>
                    <a:pt x="0" y="2990"/>
                  </a:cubicBezTo>
                  <a:lnTo>
                    <a:pt x="0" y="116960"/>
                  </a:lnTo>
                  <a:lnTo>
                    <a:pt x="5979" y="116960"/>
                  </a:lnTo>
                  <a:lnTo>
                    <a:pt x="5979" y="2990"/>
                  </a:lnTo>
                  <a:cubicBezTo>
                    <a:pt x="5979" y="1338"/>
                    <a:pt x="4641" y="0"/>
                    <a:pt x="2990" y="0"/>
                  </a:cubicBezTo>
                  <a:close/>
                </a:path>
              </a:pathLst>
            </a:custGeom>
            <a:solidFill>
              <a:srgbClr val="B7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2526233" y="547325"/>
              <a:ext cx="3956197" cy="2631922"/>
            </a:xfrm>
            <a:custGeom>
              <a:avLst/>
              <a:gdLst/>
              <a:ahLst/>
              <a:cxnLst/>
              <a:rect l="l" t="t" r="r" b="b"/>
              <a:pathLst>
                <a:path w="85702" h="53960" extrusionOk="0">
                  <a:moveTo>
                    <a:pt x="4369" y="0"/>
                  </a:moveTo>
                  <a:cubicBezTo>
                    <a:pt x="1949" y="0"/>
                    <a:pt x="0" y="1949"/>
                    <a:pt x="0" y="4369"/>
                  </a:cubicBezTo>
                  <a:lnTo>
                    <a:pt x="0" y="49591"/>
                  </a:lnTo>
                  <a:cubicBezTo>
                    <a:pt x="0" y="52010"/>
                    <a:pt x="1949" y="53959"/>
                    <a:pt x="4369" y="53959"/>
                  </a:cubicBezTo>
                  <a:lnTo>
                    <a:pt x="81333" y="53959"/>
                  </a:lnTo>
                  <a:cubicBezTo>
                    <a:pt x="83752" y="53959"/>
                    <a:pt x="85701" y="52010"/>
                    <a:pt x="85701" y="49591"/>
                  </a:cubicBezTo>
                  <a:lnTo>
                    <a:pt x="85701" y="4369"/>
                  </a:lnTo>
                  <a:cubicBezTo>
                    <a:pt x="85701" y="1949"/>
                    <a:pt x="83752" y="0"/>
                    <a:pt x="8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2657038" y="678109"/>
              <a:ext cx="3646124" cy="2304347"/>
            </a:xfrm>
            <a:custGeom>
              <a:avLst/>
              <a:gdLst/>
              <a:ahLst/>
              <a:cxnLst/>
              <a:rect l="l" t="t" r="r" b="b"/>
              <a:pathLst>
                <a:path w="78985" h="47244" extrusionOk="0">
                  <a:moveTo>
                    <a:pt x="76725" y="1363"/>
                  </a:moveTo>
                  <a:cubicBezTo>
                    <a:pt x="77219" y="1363"/>
                    <a:pt x="77621" y="1766"/>
                    <a:pt x="77621" y="2261"/>
                  </a:cubicBezTo>
                  <a:lnTo>
                    <a:pt x="77621" y="44984"/>
                  </a:lnTo>
                  <a:cubicBezTo>
                    <a:pt x="77621" y="45479"/>
                    <a:pt x="77219" y="45880"/>
                    <a:pt x="76725" y="45880"/>
                  </a:cubicBezTo>
                  <a:lnTo>
                    <a:pt x="2260" y="45880"/>
                  </a:lnTo>
                  <a:cubicBezTo>
                    <a:pt x="1765" y="45880"/>
                    <a:pt x="1364" y="45479"/>
                    <a:pt x="1364" y="44984"/>
                  </a:cubicBezTo>
                  <a:lnTo>
                    <a:pt x="1364" y="2261"/>
                  </a:lnTo>
                  <a:cubicBezTo>
                    <a:pt x="1364" y="1766"/>
                    <a:pt x="1765" y="1363"/>
                    <a:pt x="2260" y="1363"/>
                  </a:cubicBezTo>
                  <a:close/>
                  <a:moveTo>
                    <a:pt x="2260" y="0"/>
                  </a:moveTo>
                  <a:cubicBezTo>
                    <a:pt x="1013" y="2"/>
                    <a:pt x="2" y="1012"/>
                    <a:pt x="1" y="2261"/>
                  </a:cubicBezTo>
                  <a:lnTo>
                    <a:pt x="1" y="44984"/>
                  </a:lnTo>
                  <a:cubicBezTo>
                    <a:pt x="2" y="46231"/>
                    <a:pt x="1013" y="47242"/>
                    <a:pt x="2260" y="47243"/>
                  </a:cubicBezTo>
                  <a:lnTo>
                    <a:pt x="76725" y="47243"/>
                  </a:lnTo>
                  <a:cubicBezTo>
                    <a:pt x="77972" y="47242"/>
                    <a:pt x="78983" y="46231"/>
                    <a:pt x="78984" y="44984"/>
                  </a:cubicBezTo>
                  <a:lnTo>
                    <a:pt x="78984" y="2261"/>
                  </a:lnTo>
                  <a:cubicBezTo>
                    <a:pt x="78983" y="1012"/>
                    <a:pt x="77972" y="2"/>
                    <a:pt x="76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8" name="Google Shape;468;p41"/>
          <p:cNvSpPr txBox="1">
            <a:spLocks noGrp="1"/>
          </p:cNvSpPr>
          <p:nvPr>
            <p:ph type="subTitle" idx="1"/>
          </p:nvPr>
        </p:nvSpPr>
        <p:spPr>
          <a:xfrm>
            <a:off x="2984079" y="1086700"/>
            <a:ext cx="3076268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Lobster Two"/>
              </a:rPr>
              <a:t>عرض التطبيق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Lobster Two"/>
              </a:rPr>
              <a:t>Demo</a:t>
            </a:r>
            <a:endParaRPr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  <a:sym typeface="Lobster Two"/>
            </a:endParaRPr>
          </a:p>
        </p:txBody>
      </p:sp>
      <p:grpSp>
        <p:nvGrpSpPr>
          <p:cNvPr id="469" name="Google Shape;469;p41"/>
          <p:cNvGrpSpPr/>
          <p:nvPr/>
        </p:nvGrpSpPr>
        <p:grpSpPr>
          <a:xfrm>
            <a:off x="422598" y="2864941"/>
            <a:ext cx="1227442" cy="1514965"/>
            <a:chOff x="424076" y="2597724"/>
            <a:chExt cx="1543400" cy="1782182"/>
          </a:xfrm>
        </p:grpSpPr>
        <p:sp>
          <p:nvSpPr>
            <p:cNvPr id="470" name="Google Shape;470;p41"/>
            <p:cNvSpPr/>
            <p:nvPr/>
          </p:nvSpPr>
          <p:spPr>
            <a:xfrm>
              <a:off x="1119691" y="2597724"/>
              <a:ext cx="80450" cy="1782182"/>
            </a:xfrm>
            <a:custGeom>
              <a:avLst/>
              <a:gdLst/>
              <a:ahLst/>
              <a:cxnLst/>
              <a:rect l="l" t="t" r="r" b="b"/>
              <a:pathLst>
                <a:path w="5767" h="127755" extrusionOk="0">
                  <a:moveTo>
                    <a:pt x="2884" y="0"/>
                  </a:moveTo>
                  <a:cubicBezTo>
                    <a:pt x="1291" y="0"/>
                    <a:pt x="1" y="1291"/>
                    <a:pt x="1" y="2883"/>
                  </a:cubicBezTo>
                  <a:lnTo>
                    <a:pt x="1" y="127754"/>
                  </a:lnTo>
                  <a:lnTo>
                    <a:pt x="5766" y="127754"/>
                  </a:lnTo>
                  <a:lnTo>
                    <a:pt x="5766" y="2883"/>
                  </a:lnTo>
                  <a:cubicBezTo>
                    <a:pt x="5766" y="1291"/>
                    <a:pt x="4476" y="0"/>
                    <a:pt x="2884" y="0"/>
                  </a:cubicBezTo>
                  <a:close/>
                </a:path>
              </a:pathLst>
            </a:custGeom>
            <a:solidFill>
              <a:srgbClr val="B7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33143" y="2654513"/>
              <a:ext cx="1534333" cy="606490"/>
            </a:xfrm>
            <a:custGeom>
              <a:avLst/>
              <a:gdLst/>
              <a:ahLst/>
              <a:cxnLst/>
              <a:rect l="l" t="t" r="r" b="b"/>
              <a:pathLst>
                <a:path w="109988" h="43476" extrusionOk="0">
                  <a:moveTo>
                    <a:pt x="85576" y="1"/>
                  </a:moveTo>
                  <a:cubicBezTo>
                    <a:pt x="84573" y="1"/>
                    <a:pt x="83560" y="219"/>
                    <a:pt x="82601" y="665"/>
                  </a:cubicBezTo>
                  <a:cubicBezTo>
                    <a:pt x="80739" y="1529"/>
                    <a:pt x="79403" y="3098"/>
                    <a:pt x="78838" y="4980"/>
                  </a:cubicBezTo>
                  <a:lnTo>
                    <a:pt x="5156" y="4980"/>
                  </a:lnTo>
                  <a:cubicBezTo>
                    <a:pt x="2307" y="4980"/>
                    <a:pt x="0" y="7289"/>
                    <a:pt x="0" y="10137"/>
                  </a:cubicBezTo>
                  <a:lnTo>
                    <a:pt x="0" y="33340"/>
                  </a:lnTo>
                  <a:cubicBezTo>
                    <a:pt x="0" y="36189"/>
                    <a:pt x="2309" y="38498"/>
                    <a:pt x="5156" y="38498"/>
                  </a:cubicBezTo>
                  <a:lnTo>
                    <a:pt x="78838" y="38498"/>
                  </a:lnTo>
                  <a:cubicBezTo>
                    <a:pt x="79403" y="40380"/>
                    <a:pt x="80739" y="41947"/>
                    <a:pt x="82601" y="42813"/>
                  </a:cubicBezTo>
                  <a:cubicBezTo>
                    <a:pt x="83533" y="43248"/>
                    <a:pt x="84548" y="43474"/>
                    <a:pt x="85575" y="43476"/>
                  </a:cubicBezTo>
                  <a:cubicBezTo>
                    <a:pt x="87191" y="43476"/>
                    <a:pt x="88782" y="42909"/>
                    <a:pt x="90085" y="41808"/>
                  </a:cubicBezTo>
                  <a:lnTo>
                    <a:pt x="107500" y="27098"/>
                  </a:lnTo>
                  <a:cubicBezTo>
                    <a:pt x="109077" y="25765"/>
                    <a:pt x="109987" y="23804"/>
                    <a:pt x="109987" y="21738"/>
                  </a:cubicBezTo>
                  <a:cubicBezTo>
                    <a:pt x="109987" y="19672"/>
                    <a:pt x="109077" y="17711"/>
                    <a:pt x="107500" y="16378"/>
                  </a:cubicBezTo>
                  <a:lnTo>
                    <a:pt x="90085" y="1668"/>
                  </a:lnTo>
                  <a:cubicBezTo>
                    <a:pt x="88783" y="568"/>
                    <a:pt x="87192" y="1"/>
                    <a:pt x="8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77976" y="2693934"/>
              <a:ext cx="1452948" cy="527645"/>
            </a:xfrm>
            <a:custGeom>
              <a:avLst/>
              <a:gdLst/>
              <a:ahLst/>
              <a:cxnLst/>
              <a:rect l="l" t="t" r="r" b="b"/>
              <a:pathLst>
                <a:path w="104154" h="37824" extrusionOk="0">
                  <a:moveTo>
                    <a:pt x="82015" y="1361"/>
                  </a:moveTo>
                  <a:cubicBezTo>
                    <a:pt x="82494" y="1361"/>
                    <a:pt x="82961" y="1531"/>
                    <a:pt x="83354" y="1864"/>
                  </a:cubicBezTo>
                  <a:lnTo>
                    <a:pt x="102309" y="17873"/>
                  </a:lnTo>
                  <a:cubicBezTo>
                    <a:pt x="102952" y="18416"/>
                    <a:pt x="102952" y="19408"/>
                    <a:pt x="102309" y="19952"/>
                  </a:cubicBezTo>
                  <a:lnTo>
                    <a:pt x="83354" y="35960"/>
                  </a:lnTo>
                  <a:cubicBezTo>
                    <a:pt x="82961" y="36293"/>
                    <a:pt x="82493" y="36464"/>
                    <a:pt x="82014" y="36464"/>
                  </a:cubicBezTo>
                  <a:cubicBezTo>
                    <a:pt x="81715" y="36464"/>
                    <a:pt x="81411" y="36397"/>
                    <a:pt x="81118" y="36262"/>
                  </a:cubicBezTo>
                  <a:cubicBezTo>
                    <a:pt x="80358" y="35908"/>
                    <a:pt x="79903" y="35197"/>
                    <a:pt x="79903" y="34357"/>
                  </a:cubicBezTo>
                  <a:lnTo>
                    <a:pt x="79903" y="31094"/>
                  </a:lnTo>
                  <a:lnTo>
                    <a:pt x="1942" y="31094"/>
                  </a:lnTo>
                  <a:cubicBezTo>
                    <a:pt x="1622" y="31094"/>
                    <a:pt x="1364" y="30834"/>
                    <a:pt x="1364" y="30514"/>
                  </a:cubicBezTo>
                  <a:lnTo>
                    <a:pt x="1364" y="7311"/>
                  </a:lnTo>
                  <a:cubicBezTo>
                    <a:pt x="1364" y="6990"/>
                    <a:pt x="1622" y="6731"/>
                    <a:pt x="1942" y="6731"/>
                  </a:cubicBezTo>
                  <a:lnTo>
                    <a:pt x="79903" y="6731"/>
                  </a:lnTo>
                  <a:lnTo>
                    <a:pt x="79903" y="3467"/>
                  </a:lnTo>
                  <a:cubicBezTo>
                    <a:pt x="79903" y="2629"/>
                    <a:pt x="80358" y="1916"/>
                    <a:pt x="81118" y="1564"/>
                  </a:cubicBezTo>
                  <a:cubicBezTo>
                    <a:pt x="81411" y="1428"/>
                    <a:pt x="81715" y="1361"/>
                    <a:pt x="82015" y="1361"/>
                  </a:cubicBezTo>
                  <a:close/>
                  <a:moveTo>
                    <a:pt x="82011" y="1"/>
                  </a:moveTo>
                  <a:cubicBezTo>
                    <a:pt x="81517" y="1"/>
                    <a:pt x="81017" y="109"/>
                    <a:pt x="80544" y="328"/>
                  </a:cubicBezTo>
                  <a:cubicBezTo>
                    <a:pt x="79308" y="902"/>
                    <a:pt x="78540" y="2104"/>
                    <a:pt x="78540" y="3467"/>
                  </a:cubicBezTo>
                  <a:lnTo>
                    <a:pt x="78540" y="5368"/>
                  </a:lnTo>
                  <a:lnTo>
                    <a:pt x="1942" y="5368"/>
                  </a:lnTo>
                  <a:cubicBezTo>
                    <a:pt x="871" y="5370"/>
                    <a:pt x="2" y="6239"/>
                    <a:pt x="1" y="7311"/>
                  </a:cubicBezTo>
                  <a:lnTo>
                    <a:pt x="1" y="30514"/>
                  </a:lnTo>
                  <a:cubicBezTo>
                    <a:pt x="2" y="31586"/>
                    <a:pt x="871" y="32456"/>
                    <a:pt x="1942" y="32457"/>
                  </a:cubicBezTo>
                  <a:lnTo>
                    <a:pt x="78540" y="32457"/>
                  </a:lnTo>
                  <a:lnTo>
                    <a:pt x="78540" y="34357"/>
                  </a:lnTo>
                  <a:cubicBezTo>
                    <a:pt x="78540" y="35719"/>
                    <a:pt x="79308" y="36924"/>
                    <a:pt x="80544" y="37496"/>
                  </a:cubicBezTo>
                  <a:cubicBezTo>
                    <a:pt x="81003" y="37711"/>
                    <a:pt x="81503" y="37823"/>
                    <a:pt x="82011" y="37823"/>
                  </a:cubicBezTo>
                  <a:cubicBezTo>
                    <a:pt x="82807" y="37823"/>
                    <a:pt x="83593" y="37544"/>
                    <a:pt x="84235" y="37000"/>
                  </a:cubicBezTo>
                  <a:lnTo>
                    <a:pt x="103189" y="20993"/>
                  </a:lnTo>
                  <a:cubicBezTo>
                    <a:pt x="103800" y="20475"/>
                    <a:pt x="104154" y="19714"/>
                    <a:pt x="104154" y="18912"/>
                  </a:cubicBezTo>
                  <a:cubicBezTo>
                    <a:pt x="104154" y="18110"/>
                    <a:pt x="103800" y="17349"/>
                    <a:pt x="103189" y="16833"/>
                  </a:cubicBezTo>
                  <a:lnTo>
                    <a:pt x="84235" y="824"/>
                  </a:lnTo>
                  <a:cubicBezTo>
                    <a:pt x="83592" y="280"/>
                    <a:pt x="82808" y="1"/>
                    <a:pt x="82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24076" y="3248333"/>
              <a:ext cx="1484420" cy="647531"/>
            </a:xfrm>
            <a:custGeom>
              <a:avLst/>
              <a:gdLst/>
              <a:ahLst/>
              <a:cxnLst/>
              <a:rect l="l" t="t" r="r" b="b"/>
              <a:pathLst>
                <a:path w="106410" h="46418" extrusionOk="0">
                  <a:moveTo>
                    <a:pt x="26587" y="0"/>
                  </a:moveTo>
                  <a:cubicBezTo>
                    <a:pt x="26123" y="0"/>
                    <a:pt x="25644" y="35"/>
                    <a:pt x="25153" y="106"/>
                  </a:cubicBezTo>
                  <a:cubicBezTo>
                    <a:pt x="24498" y="201"/>
                    <a:pt x="23886" y="492"/>
                    <a:pt x="23381" y="919"/>
                  </a:cubicBezTo>
                  <a:lnTo>
                    <a:pt x="3000" y="18132"/>
                  </a:lnTo>
                  <a:cubicBezTo>
                    <a:pt x="2741" y="18350"/>
                    <a:pt x="2503" y="18597"/>
                    <a:pt x="2317" y="18878"/>
                  </a:cubicBezTo>
                  <a:cubicBezTo>
                    <a:pt x="1" y="22353"/>
                    <a:pt x="782" y="26471"/>
                    <a:pt x="3530" y="28792"/>
                  </a:cubicBezTo>
                  <a:lnTo>
                    <a:pt x="22353" y="44690"/>
                  </a:lnTo>
                  <a:cubicBezTo>
                    <a:pt x="23702" y="45828"/>
                    <a:pt x="25349" y="46417"/>
                    <a:pt x="27023" y="46417"/>
                  </a:cubicBezTo>
                  <a:cubicBezTo>
                    <a:pt x="28087" y="46414"/>
                    <a:pt x="29139" y="46180"/>
                    <a:pt x="30104" y="45729"/>
                  </a:cubicBezTo>
                  <a:cubicBezTo>
                    <a:pt x="32105" y="44798"/>
                    <a:pt x="33523" y="43084"/>
                    <a:pt x="34066" y="41036"/>
                  </a:cubicBezTo>
                  <a:lnTo>
                    <a:pt x="100827" y="41036"/>
                  </a:lnTo>
                  <a:cubicBezTo>
                    <a:pt x="103911" y="41036"/>
                    <a:pt x="106409" y="38537"/>
                    <a:pt x="106409" y="35454"/>
                  </a:cubicBezTo>
                  <a:lnTo>
                    <a:pt x="106409" y="11023"/>
                  </a:lnTo>
                  <a:cubicBezTo>
                    <a:pt x="106409" y="7941"/>
                    <a:pt x="103910" y="5441"/>
                    <a:pt x="100827" y="5441"/>
                  </a:cubicBezTo>
                  <a:lnTo>
                    <a:pt x="34064" y="5441"/>
                  </a:lnTo>
                  <a:cubicBezTo>
                    <a:pt x="33242" y="2338"/>
                    <a:pt x="30414" y="0"/>
                    <a:pt x="26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469969" y="3286945"/>
              <a:ext cx="1393689" cy="571113"/>
            </a:xfrm>
            <a:custGeom>
              <a:avLst/>
              <a:gdLst/>
              <a:ahLst/>
              <a:cxnLst/>
              <a:rect l="l" t="t" r="r" b="b"/>
              <a:pathLst>
                <a:path w="99906" h="40940" extrusionOk="0">
                  <a:moveTo>
                    <a:pt x="24180" y="1362"/>
                  </a:moveTo>
                  <a:cubicBezTo>
                    <a:pt x="24513" y="1362"/>
                    <a:pt x="24841" y="1437"/>
                    <a:pt x="25143" y="1579"/>
                  </a:cubicBezTo>
                  <a:cubicBezTo>
                    <a:pt x="25959" y="1958"/>
                    <a:pt x="26446" y="2720"/>
                    <a:pt x="26446" y="3619"/>
                  </a:cubicBezTo>
                  <a:lnTo>
                    <a:pt x="26446" y="7250"/>
                  </a:lnTo>
                  <a:lnTo>
                    <a:pt x="97537" y="7250"/>
                  </a:lnTo>
                  <a:cubicBezTo>
                    <a:pt x="98092" y="7250"/>
                    <a:pt x="98542" y="7700"/>
                    <a:pt x="98544" y="8255"/>
                  </a:cubicBezTo>
                  <a:lnTo>
                    <a:pt x="98544" y="32685"/>
                  </a:lnTo>
                  <a:cubicBezTo>
                    <a:pt x="98542" y="33240"/>
                    <a:pt x="98092" y="33691"/>
                    <a:pt x="97537" y="33691"/>
                  </a:cubicBezTo>
                  <a:lnTo>
                    <a:pt x="26444" y="33691"/>
                  </a:lnTo>
                  <a:lnTo>
                    <a:pt x="26444" y="37321"/>
                  </a:lnTo>
                  <a:cubicBezTo>
                    <a:pt x="26444" y="38219"/>
                    <a:pt x="25957" y="38983"/>
                    <a:pt x="25142" y="39362"/>
                  </a:cubicBezTo>
                  <a:cubicBezTo>
                    <a:pt x="24828" y="39507"/>
                    <a:pt x="24502" y="39579"/>
                    <a:pt x="24181" y="39579"/>
                  </a:cubicBezTo>
                  <a:cubicBezTo>
                    <a:pt x="23667" y="39579"/>
                    <a:pt x="23165" y="39397"/>
                    <a:pt x="22743" y="39041"/>
                  </a:cubicBezTo>
                  <a:lnTo>
                    <a:pt x="2364" y="21827"/>
                  </a:lnTo>
                  <a:cubicBezTo>
                    <a:pt x="1523" y="21118"/>
                    <a:pt x="1523" y="19823"/>
                    <a:pt x="2364" y="19114"/>
                  </a:cubicBezTo>
                  <a:lnTo>
                    <a:pt x="22743" y="1901"/>
                  </a:lnTo>
                  <a:cubicBezTo>
                    <a:pt x="23165" y="1544"/>
                    <a:pt x="23666" y="1362"/>
                    <a:pt x="24180" y="1362"/>
                  </a:cubicBezTo>
                  <a:close/>
                  <a:moveTo>
                    <a:pt x="24186" y="0"/>
                  </a:moveTo>
                  <a:cubicBezTo>
                    <a:pt x="23354" y="0"/>
                    <a:pt x="22534" y="293"/>
                    <a:pt x="21864" y="860"/>
                  </a:cubicBezTo>
                  <a:lnTo>
                    <a:pt x="1483" y="18074"/>
                  </a:lnTo>
                  <a:cubicBezTo>
                    <a:pt x="0" y="19328"/>
                    <a:pt x="0" y="21614"/>
                    <a:pt x="1483" y="22867"/>
                  </a:cubicBezTo>
                  <a:lnTo>
                    <a:pt x="21864" y="40081"/>
                  </a:lnTo>
                  <a:cubicBezTo>
                    <a:pt x="22534" y="40646"/>
                    <a:pt x="23353" y="40939"/>
                    <a:pt x="24184" y="40939"/>
                  </a:cubicBezTo>
                  <a:cubicBezTo>
                    <a:pt x="24714" y="40938"/>
                    <a:pt x="25237" y="40821"/>
                    <a:pt x="25716" y="40596"/>
                  </a:cubicBezTo>
                  <a:cubicBezTo>
                    <a:pt x="27007" y="39998"/>
                    <a:pt x="27807" y="38743"/>
                    <a:pt x="27807" y="37321"/>
                  </a:cubicBezTo>
                  <a:lnTo>
                    <a:pt x="27807" y="35053"/>
                  </a:lnTo>
                  <a:lnTo>
                    <a:pt x="97537" y="35053"/>
                  </a:lnTo>
                  <a:cubicBezTo>
                    <a:pt x="98844" y="35051"/>
                    <a:pt x="99904" y="33991"/>
                    <a:pt x="99905" y="32685"/>
                  </a:cubicBezTo>
                  <a:lnTo>
                    <a:pt x="99905" y="8255"/>
                  </a:lnTo>
                  <a:cubicBezTo>
                    <a:pt x="99905" y="6950"/>
                    <a:pt x="98844" y="5887"/>
                    <a:pt x="97537" y="5887"/>
                  </a:cubicBezTo>
                  <a:lnTo>
                    <a:pt x="27806" y="5887"/>
                  </a:lnTo>
                  <a:lnTo>
                    <a:pt x="27806" y="3619"/>
                  </a:lnTo>
                  <a:cubicBezTo>
                    <a:pt x="27806" y="2197"/>
                    <a:pt x="27005" y="942"/>
                    <a:pt x="25716" y="342"/>
                  </a:cubicBezTo>
                  <a:cubicBezTo>
                    <a:pt x="25223" y="113"/>
                    <a:pt x="24702" y="0"/>
                    <a:pt x="2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5" name="Google Shape;475;p41"/>
          <p:cNvSpPr txBox="1">
            <a:spLocks noGrp="1"/>
          </p:cNvSpPr>
          <p:nvPr>
            <p:ph type="title"/>
          </p:nvPr>
        </p:nvSpPr>
        <p:spPr>
          <a:xfrm>
            <a:off x="220450" y="2971221"/>
            <a:ext cx="157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Home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76" name="Google Shape;476;p41"/>
          <p:cNvSpPr txBox="1">
            <a:spLocks noGrp="1"/>
          </p:cNvSpPr>
          <p:nvPr>
            <p:ph type="title"/>
          </p:nvPr>
        </p:nvSpPr>
        <p:spPr>
          <a:xfrm>
            <a:off x="621378" y="3480428"/>
            <a:ext cx="981756" cy="496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Bus-Stop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477" name="Google Shape;477;p41"/>
          <p:cNvGrpSpPr/>
          <p:nvPr/>
        </p:nvGrpSpPr>
        <p:grpSpPr>
          <a:xfrm>
            <a:off x="7214792" y="1044282"/>
            <a:ext cx="1072726" cy="949740"/>
            <a:chOff x="6794925" y="3413858"/>
            <a:chExt cx="885110" cy="1885571"/>
          </a:xfrm>
        </p:grpSpPr>
        <p:sp>
          <p:nvSpPr>
            <p:cNvPr id="478" name="Google Shape;478;p41"/>
            <p:cNvSpPr/>
            <p:nvPr/>
          </p:nvSpPr>
          <p:spPr>
            <a:xfrm>
              <a:off x="7191781" y="3413858"/>
              <a:ext cx="55968" cy="1885571"/>
            </a:xfrm>
            <a:custGeom>
              <a:avLst/>
              <a:gdLst/>
              <a:ahLst/>
              <a:cxnLst/>
              <a:rect l="l" t="t" r="r" b="b"/>
              <a:pathLst>
                <a:path w="5767" h="127852" extrusionOk="0">
                  <a:moveTo>
                    <a:pt x="2884" y="0"/>
                  </a:moveTo>
                  <a:cubicBezTo>
                    <a:pt x="1291" y="0"/>
                    <a:pt x="1" y="1290"/>
                    <a:pt x="1" y="2883"/>
                  </a:cubicBezTo>
                  <a:lnTo>
                    <a:pt x="1" y="127851"/>
                  </a:lnTo>
                  <a:lnTo>
                    <a:pt x="5766" y="127851"/>
                  </a:lnTo>
                  <a:lnTo>
                    <a:pt x="5766" y="2883"/>
                  </a:lnTo>
                  <a:cubicBezTo>
                    <a:pt x="5766" y="1290"/>
                    <a:pt x="4476" y="0"/>
                    <a:pt x="2884" y="0"/>
                  </a:cubicBezTo>
                  <a:close/>
                </a:path>
              </a:pathLst>
            </a:custGeom>
            <a:solidFill>
              <a:srgbClr val="B7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6794925" y="3443281"/>
              <a:ext cx="885110" cy="1137013"/>
            </a:xfrm>
            <a:custGeom>
              <a:avLst/>
              <a:gdLst/>
              <a:ahLst/>
              <a:cxnLst/>
              <a:rect l="l" t="t" r="r" b="b"/>
              <a:pathLst>
                <a:path w="73944" h="90328" extrusionOk="0">
                  <a:moveTo>
                    <a:pt x="8031" y="1"/>
                  </a:moveTo>
                  <a:cubicBezTo>
                    <a:pt x="3583" y="1"/>
                    <a:pt x="0" y="3583"/>
                    <a:pt x="0" y="8033"/>
                  </a:cubicBezTo>
                  <a:lnTo>
                    <a:pt x="0" y="82296"/>
                  </a:lnTo>
                  <a:cubicBezTo>
                    <a:pt x="0" y="86746"/>
                    <a:pt x="3583" y="90327"/>
                    <a:pt x="8031" y="90327"/>
                  </a:cubicBezTo>
                  <a:lnTo>
                    <a:pt x="65912" y="90327"/>
                  </a:lnTo>
                  <a:cubicBezTo>
                    <a:pt x="70361" y="90327"/>
                    <a:pt x="73943" y="86746"/>
                    <a:pt x="73943" y="82296"/>
                  </a:cubicBezTo>
                  <a:lnTo>
                    <a:pt x="73943" y="8033"/>
                  </a:lnTo>
                  <a:cubicBezTo>
                    <a:pt x="73943" y="3583"/>
                    <a:pt x="70361" y="1"/>
                    <a:pt x="65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6843852" y="3520102"/>
              <a:ext cx="787255" cy="983370"/>
            </a:xfrm>
            <a:custGeom>
              <a:avLst/>
              <a:gdLst/>
              <a:ahLst/>
              <a:cxnLst/>
              <a:rect l="l" t="t" r="r" b="b"/>
              <a:pathLst>
                <a:path w="65769" h="82153" extrusionOk="0">
                  <a:moveTo>
                    <a:pt x="61824" y="1364"/>
                  </a:moveTo>
                  <a:cubicBezTo>
                    <a:pt x="63249" y="1364"/>
                    <a:pt x="64406" y="2521"/>
                    <a:pt x="64406" y="3946"/>
                  </a:cubicBezTo>
                  <a:lnTo>
                    <a:pt x="64406" y="78209"/>
                  </a:lnTo>
                  <a:cubicBezTo>
                    <a:pt x="64406" y="79632"/>
                    <a:pt x="63249" y="80790"/>
                    <a:pt x="61824" y="80790"/>
                  </a:cubicBezTo>
                  <a:lnTo>
                    <a:pt x="3946" y="80790"/>
                  </a:lnTo>
                  <a:cubicBezTo>
                    <a:pt x="2521" y="80790"/>
                    <a:pt x="1363" y="79632"/>
                    <a:pt x="1363" y="78209"/>
                  </a:cubicBezTo>
                  <a:lnTo>
                    <a:pt x="1363" y="3946"/>
                  </a:lnTo>
                  <a:cubicBezTo>
                    <a:pt x="1363" y="2523"/>
                    <a:pt x="2521" y="1364"/>
                    <a:pt x="3946" y="1364"/>
                  </a:cubicBezTo>
                  <a:close/>
                  <a:moveTo>
                    <a:pt x="3946" y="1"/>
                  </a:moveTo>
                  <a:cubicBezTo>
                    <a:pt x="1770" y="1"/>
                    <a:pt x="2" y="1771"/>
                    <a:pt x="0" y="3946"/>
                  </a:cubicBezTo>
                  <a:lnTo>
                    <a:pt x="0" y="78209"/>
                  </a:lnTo>
                  <a:cubicBezTo>
                    <a:pt x="0" y="80383"/>
                    <a:pt x="1770" y="82153"/>
                    <a:pt x="3946" y="82153"/>
                  </a:cubicBezTo>
                  <a:lnTo>
                    <a:pt x="61824" y="82153"/>
                  </a:lnTo>
                  <a:cubicBezTo>
                    <a:pt x="63999" y="82153"/>
                    <a:pt x="65769" y="80383"/>
                    <a:pt x="65769" y="78209"/>
                  </a:cubicBezTo>
                  <a:lnTo>
                    <a:pt x="65769" y="3946"/>
                  </a:lnTo>
                  <a:cubicBezTo>
                    <a:pt x="65769" y="1771"/>
                    <a:pt x="63999" y="1"/>
                    <a:pt x="6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1" name="Google Shape;481;p41"/>
          <p:cNvSpPr txBox="1">
            <a:spLocks noGrp="1"/>
          </p:cNvSpPr>
          <p:nvPr>
            <p:ph type="title"/>
          </p:nvPr>
        </p:nvSpPr>
        <p:spPr>
          <a:xfrm>
            <a:off x="7214792" y="1155813"/>
            <a:ext cx="10727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University</a:t>
            </a:r>
            <a:endParaRPr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4"/>
          <p:cNvSpPr txBox="1">
            <a:spLocks noGrp="1"/>
          </p:cNvSpPr>
          <p:nvPr>
            <p:ph type="title"/>
          </p:nvPr>
        </p:nvSpPr>
        <p:spPr>
          <a:xfrm>
            <a:off x="3412411" y="-18631"/>
            <a:ext cx="4846500" cy="829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/>
            <a:r>
              <a:rPr lang="en-ZA" sz="1800" b="1" dirty="0"/>
              <a:t> </a:t>
            </a:r>
            <a:br>
              <a:rPr lang="en-US" sz="2400" dirty="0"/>
            </a:b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الخاتمة</a:t>
            </a:r>
            <a:r>
              <a:rPr lang="en-Z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: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  <a:sym typeface="Catamaran"/>
            </a:endParaRPr>
          </a:p>
        </p:txBody>
      </p:sp>
      <p:sp>
        <p:nvSpPr>
          <p:cNvPr id="2" name="Google Shape;1248;p54">
            <a:extLst>
              <a:ext uri="{FF2B5EF4-FFF2-40B4-BE49-F238E27FC236}">
                <a16:creationId xmlns:a16="http://schemas.microsoft.com/office/drawing/2014/main" id="{7123B5A0-8A07-1B08-3912-9B3ACC182EAE}"/>
              </a:ext>
            </a:extLst>
          </p:cNvPr>
          <p:cNvSpPr txBox="1">
            <a:spLocks/>
          </p:cNvSpPr>
          <p:nvPr/>
        </p:nvSpPr>
        <p:spPr>
          <a:xfrm>
            <a:off x="3412411" y="1573987"/>
            <a:ext cx="4846500" cy="82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r" rtl="1"/>
            <a:r>
              <a:rPr lang="en-ZA" sz="1800" b="1" dirty="0"/>
              <a:t> </a:t>
            </a:r>
            <a:br>
              <a:rPr lang="en-US" sz="2400" dirty="0"/>
            </a:b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العمل المستقبلي</a:t>
            </a:r>
            <a:r>
              <a:rPr lang="en-Z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Catamaran"/>
              </a:rPr>
              <a:t>: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  <a:sym typeface="Catamar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5053E-6246-F5B6-551B-60CF72586CEF}"/>
              </a:ext>
            </a:extLst>
          </p:cNvPr>
          <p:cNvSpPr txBox="1"/>
          <p:nvPr/>
        </p:nvSpPr>
        <p:spPr>
          <a:xfrm>
            <a:off x="267419" y="1023475"/>
            <a:ext cx="792088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درب يهدف إلى تحسين تجربة نقل الطلاب / الطالبات وتيسير عملية التنسيق والتواصل بين جميع الأطراف  المعنية.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DD705-CF50-A542-E0AB-050ACB25CC06}"/>
              </a:ext>
            </a:extLst>
          </p:cNvPr>
          <p:cNvSpPr txBox="1"/>
          <p:nvPr/>
        </p:nvSpPr>
        <p:spPr>
          <a:xfrm>
            <a:off x="3968151" y="2660032"/>
            <a:ext cx="4357021" cy="1900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تحضير ركوب الطالب/ة للحافلة تلقائي.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دعم التطبيق لعدة لغات.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متابعة الأداء والتقارير.</a:t>
            </a:r>
          </a:p>
          <a:p>
            <a:pPr algn="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3" name="Google Shape;289;p38">
            <a:extLst>
              <a:ext uri="{FF2B5EF4-FFF2-40B4-BE49-F238E27FC236}">
                <a16:creationId xmlns:a16="http://schemas.microsoft.com/office/drawing/2014/main" id="{515B52D8-C203-E93E-B78D-CD7E615505E1}"/>
              </a:ext>
            </a:extLst>
          </p:cNvPr>
          <p:cNvGrpSpPr/>
          <p:nvPr/>
        </p:nvGrpSpPr>
        <p:grpSpPr>
          <a:xfrm flipH="1">
            <a:off x="407440" y="3130374"/>
            <a:ext cx="2462760" cy="1257833"/>
            <a:chOff x="465958" y="1010841"/>
            <a:chExt cx="2809721" cy="1562136"/>
          </a:xfrm>
        </p:grpSpPr>
        <p:sp>
          <p:nvSpPr>
            <p:cNvPr id="64" name="Google Shape;292;p38">
              <a:extLst>
                <a:ext uri="{FF2B5EF4-FFF2-40B4-BE49-F238E27FC236}">
                  <a16:creationId xmlns:a16="http://schemas.microsoft.com/office/drawing/2014/main" id="{24172C78-1635-72FD-FC10-29F470D57C12}"/>
                </a:ext>
              </a:extLst>
            </p:cNvPr>
            <p:cNvSpPr/>
            <p:nvPr/>
          </p:nvSpPr>
          <p:spPr>
            <a:xfrm>
              <a:off x="491496" y="1232199"/>
              <a:ext cx="2752644" cy="1123694"/>
            </a:xfrm>
            <a:custGeom>
              <a:avLst/>
              <a:gdLst/>
              <a:ahLst/>
              <a:cxnLst/>
              <a:rect l="l" t="t" r="r" b="b"/>
              <a:pathLst>
                <a:path w="127511" h="52053" extrusionOk="0">
                  <a:moveTo>
                    <a:pt x="1" y="1"/>
                  </a:moveTo>
                  <a:lnTo>
                    <a:pt x="1" y="49100"/>
                  </a:lnTo>
                  <a:cubicBezTo>
                    <a:pt x="1" y="50722"/>
                    <a:pt x="1332" y="52052"/>
                    <a:pt x="2960" y="52052"/>
                  </a:cubicBezTo>
                  <a:lnTo>
                    <a:pt x="124635" y="52052"/>
                  </a:lnTo>
                  <a:cubicBezTo>
                    <a:pt x="126261" y="52052"/>
                    <a:pt x="127510" y="50728"/>
                    <a:pt x="127404" y="49106"/>
                  </a:cubicBezTo>
                  <a:lnTo>
                    <a:pt x="126593" y="36279"/>
                  </a:lnTo>
                  <a:cubicBezTo>
                    <a:pt x="126493" y="34657"/>
                    <a:pt x="125334" y="32539"/>
                    <a:pt x="124027" y="31581"/>
                  </a:cubicBezTo>
                  <a:lnTo>
                    <a:pt x="116968" y="26399"/>
                  </a:lnTo>
                  <a:cubicBezTo>
                    <a:pt x="115655" y="25440"/>
                    <a:pt x="114211" y="23375"/>
                    <a:pt x="113761" y="21807"/>
                  </a:cubicBezTo>
                  <a:lnTo>
                    <a:pt x="107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293;p38">
              <a:extLst>
                <a:ext uri="{FF2B5EF4-FFF2-40B4-BE49-F238E27FC236}">
                  <a16:creationId xmlns:a16="http://schemas.microsoft.com/office/drawing/2014/main" id="{93784390-6CEB-2182-3525-75A5A0C0CB77}"/>
                </a:ext>
              </a:extLst>
            </p:cNvPr>
            <p:cNvSpPr/>
            <p:nvPr/>
          </p:nvSpPr>
          <p:spPr>
            <a:xfrm>
              <a:off x="491496" y="1010841"/>
              <a:ext cx="2320181" cy="221380"/>
            </a:xfrm>
            <a:custGeom>
              <a:avLst/>
              <a:gdLst/>
              <a:ahLst/>
              <a:cxnLst/>
              <a:rect l="l" t="t" r="r" b="b"/>
              <a:pathLst>
                <a:path w="107478" h="10255" extrusionOk="0">
                  <a:moveTo>
                    <a:pt x="2960" y="1"/>
                  </a:moveTo>
                  <a:cubicBezTo>
                    <a:pt x="1332" y="1"/>
                    <a:pt x="1" y="1332"/>
                    <a:pt x="1" y="2960"/>
                  </a:cubicBezTo>
                  <a:lnTo>
                    <a:pt x="1" y="10255"/>
                  </a:lnTo>
                  <a:lnTo>
                    <a:pt x="107478" y="10255"/>
                  </a:lnTo>
                  <a:lnTo>
                    <a:pt x="105341" y="2840"/>
                  </a:lnTo>
                  <a:cubicBezTo>
                    <a:pt x="104892" y="1280"/>
                    <a:pt x="103195" y="1"/>
                    <a:pt x="101567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294;p38">
              <a:extLst>
                <a:ext uri="{FF2B5EF4-FFF2-40B4-BE49-F238E27FC236}">
                  <a16:creationId xmlns:a16="http://schemas.microsoft.com/office/drawing/2014/main" id="{A7B18A09-240B-521B-1353-5DF4F30E8BF8}"/>
                </a:ext>
              </a:extLst>
            </p:cNvPr>
            <p:cNvSpPr/>
            <p:nvPr/>
          </p:nvSpPr>
          <p:spPr>
            <a:xfrm>
              <a:off x="491496" y="1232199"/>
              <a:ext cx="2752644" cy="1123694"/>
            </a:xfrm>
            <a:custGeom>
              <a:avLst/>
              <a:gdLst/>
              <a:ahLst/>
              <a:cxnLst/>
              <a:rect l="l" t="t" r="r" b="b"/>
              <a:pathLst>
                <a:path w="127511" h="52053" extrusionOk="0">
                  <a:moveTo>
                    <a:pt x="1" y="1"/>
                  </a:moveTo>
                  <a:lnTo>
                    <a:pt x="1" y="49100"/>
                  </a:lnTo>
                  <a:cubicBezTo>
                    <a:pt x="1" y="50722"/>
                    <a:pt x="1332" y="52052"/>
                    <a:pt x="2960" y="52052"/>
                  </a:cubicBezTo>
                  <a:lnTo>
                    <a:pt x="124635" y="52052"/>
                  </a:lnTo>
                  <a:cubicBezTo>
                    <a:pt x="126261" y="52052"/>
                    <a:pt x="127510" y="50728"/>
                    <a:pt x="127404" y="49106"/>
                  </a:cubicBezTo>
                  <a:lnTo>
                    <a:pt x="126593" y="36279"/>
                  </a:lnTo>
                  <a:cubicBezTo>
                    <a:pt x="126493" y="34657"/>
                    <a:pt x="125334" y="32539"/>
                    <a:pt x="124027" y="31581"/>
                  </a:cubicBezTo>
                  <a:lnTo>
                    <a:pt x="116968" y="26399"/>
                  </a:lnTo>
                  <a:cubicBezTo>
                    <a:pt x="115655" y="25440"/>
                    <a:pt x="114211" y="23375"/>
                    <a:pt x="113761" y="21807"/>
                  </a:cubicBezTo>
                  <a:lnTo>
                    <a:pt x="107478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299;p38">
              <a:extLst>
                <a:ext uri="{FF2B5EF4-FFF2-40B4-BE49-F238E27FC236}">
                  <a16:creationId xmlns:a16="http://schemas.microsoft.com/office/drawing/2014/main" id="{3DF8C332-DA93-A59C-72CC-66F4F3E516DB}"/>
                </a:ext>
              </a:extLst>
            </p:cNvPr>
            <p:cNvSpPr/>
            <p:nvPr/>
          </p:nvSpPr>
          <p:spPr>
            <a:xfrm rot="20435837">
              <a:off x="992960" y="2085456"/>
              <a:ext cx="33374" cy="40369"/>
            </a:xfrm>
            <a:custGeom>
              <a:avLst/>
              <a:gdLst/>
              <a:ahLst/>
              <a:cxnLst/>
              <a:rect l="l" t="t" r="r" b="b"/>
              <a:pathLst>
                <a:path w="1546" h="1870" extrusionOk="0">
                  <a:moveTo>
                    <a:pt x="457" y="1"/>
                  </a:moveTo>
                  <a:cubicBezTo>
                    <a:pt x="451" y="1"/>
                    <a:pt x="445" y="1"/>
                    <a:pt x="439" y="1"/>
                  </a:cubicBezTo>
                  <a:cubicBezTo>
                    <a:pt x="114" y="8"/>
                    <a:pt x="1" y="433"/>
                    <a:pt x="275" y="602"/>
                  </a:cubicBezTo>
                  <a:cubicBezTo>
                    <a:pt x="395" y="676"/>
                    <a:pt x="446" y="864"/>
                    <a:pt x="491" y="988"/>
                  </a:cubicBezTo>
                  <a:cubicBezTo>
                    <a:pt x="582" y="1237"/>
                    <a:pt x="702" y="1476"/>
                    <a:pt x="847" y="1699"/>
                  </a:cubicBezTo>
                  <a:cubicBezTo>
                    <a:pt x="922" y="1817"/>
                    <a:pt x="1034" y="1869"/>
                    <a:pt x="1144" y="1869"/>
                  </a:cubicBezTo>
                  <a:cubicBezTo>
                    <a:pt x="1320" y="1869"/>
                    <a:pt x="1491" y="1736"/>
                    <a:pt x="1504" y="1520"/>
                  </a:cubicBezTo>
                  <a:cubicBezTo>
                    <a:pt x="1545" y="913"/>
                    <a:pt x="1182" y="1"/>
                    <a:pt x="45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300;p38">
              <a:extLst>
                <a:ext uri="{FF2B5EF4-FFF2-40B4-BE49-F238E27FC236}">
                  <a16:creationId xmlns:a16="http://schemas.microsoft.com/office/drawing/2014/main" id="{9407EF8C-47C0-285D-E558-062AD0D2173E}"/>
                </a:ext>
              </a:extLst>
            </p:cNvPr>
            <p:cNvSpPr/>
            <p:nvPr/>
          </p:nvSpPr>
          <p:spPr>
            <a:xfrm rot="20435837">
              <a:off x="1047789" y="2137730"/>
              <a:ext cx="26725" cy="31734"/>
            </a:xfrm>
            <a:custGeom>
              <a:avLst/>
              <a:gdLst/>
              <a:ahLst/>
              <a:cxnLst/>
              <a:rect l="l" t="t" r="r" b="b"/>
              <a:pathLst>
                <a:path w="1238" h="1470" extrusionOk="0">
                  <a:moveTo>
                    <a:pt x="601" y="1"/>
                  </a:moveTo>
                  <a:cubicBezTo>
                    <a:pt x="284" y="1"/>
                    <a:pt x="0" y="328"/>
                    <a:pt x="196" y="677"/>
                  </a:cubicBezTo>
                  <a:cubicBezTo>
                    <a:pt x="233" y="745"/>
                    <a:pt x="236" y="860"/>
                    <a:pt x="249" y="936"/>
                  </a:cubicBezTo>
                  <a:cubicBezTo>
                    <a:pt x="279" y="1097"/>
                    <a:pt x="428" y="1190"/>
                    <a:pt x="492" y="1330"/>
                  </a:cubicBezTo>
                  <a:cubicBezTo>
                    <a:pt x="536" y="1422"/>
                    <a:pt x="638" y="1469"/>
                    <a:pt x="739" y="1469"/>
                  </a:cubicBezTo>
                  <a:cubicBezTo>
                    <a:pt x="840" y="1469"/>
                    <a:pt x="941" y="1423"/>
                    <a:pt x="983" y="1330"/>
                  </a:cubicBezTo>
                  <a:cubicBezTo>
                    <a:pt x="1082" y="1111"/>
                    <a:pt x="1238" y="986"/>
                    <a:pt x="1209" y="718"/>
                  </a:cubicBezTo>
                  <a:cubicBezTo>
                    <a:pt x="1186" y="485"/>
                    <a:pt x="1092" y="280"/>
                    <a:pt x="915" y="124"/>
                  </a:cubicBezTo>
                  <a:cubicBezTo>
                    <a:pt x="818" y="38"/>
                    <a:pt x="707" y="1"/>
                    <a:pt x="60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303;p38">
              <a:extLst>
                <a:ext uri="{FF2B5EF4-FFF2-40B4-BE49-F238E27FC236}">
                  <a16:creationId xmlns:a16="http://schemas.microsoft.com/office/drawing/2014/main" id="{141B0A53-1F42-A39A-1EE2-99FD5BC0F894}"/>
                </a:ext>
              </a:extLst>
            </p:cNvPr>
            <p:cNvSpPr/>
            <p:nvPr/>
          </p:nvSpPr>
          <p:spPr>
            <a:xfrm>
              <a:off x="2671100" y="2051126"/>
              <a:ext cx="83285" cy="41188"/>
            </a:xfrm>
            <a:custGeom>
              <a:avLst/>
              <a:gdLst/>
              <a:ahLst/>
              <a:cxnLst/>
              <a:rect l="l" t="t" r="r" b="b"/>
              <a:pathLst>
                <a:path w="3858" h="1908" extrusionOk="0">
                  <a:moveTo>
                    <a:pt x="1434" y="0"/>
                  </a:moveTo>
                  <a:cubicBezTo>
                    <a:pt x="971" y="0"/>
                    <a:pt x="527" y="112"/>
                    <a:pt x="41" y="241"/>
                  </a:cubicBezTo>
                  <a:cubicBezTo>
                    <a:pt x="1" y="251"/>
                    <a:pt x="12" y="306"/>
                    <a:pt x="49" y="309"/>
                  </a:cubicBezTo>
                  <a:cubicBezTo>
                    <a:pt x="805" y="362"/>
                    <a:pt x="1845" y="614"/>
                    <a:pt x="2432" y="1117"/>
                  </a:cubicBezTo>
                  <a:cubicBezTo>
                    <a:pt x="2667" y="1318"/>
                    <a:pt x="3020" y="1908"/>
                    <a:pt x="3389" y="1908"/>
                  </a:cubicBezTo>
                  <a:cubicBezTo>
                    <a:pt x="3487" y="1908"/>
                    <a:pt x="3586" y="1866"/>
                    <a:pt x="3684" y="1764"/>
                  </a:cubicBezTo>
                  <a:cubicBezTo>
                    <a:pt x="3789" y="1656"/>
                    <a:pt x="3857" y="1471"/>
                    <a:pt x="3801" y="1322"/>
                  </a:cubicBezTo>
                  <a:cubicBezTo>
                    <a:pt x="3536" y="622"/>
                    <a:pt x="2897" y="313"/>
                    <a:pt x="2213" y="113"/>
                  </a:cubicBezTo>
                  <a:cubicBezTo>
                    <a:pt x="1941" y="33"/>
                    <a:pt x="1685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304;p38">
              <a:extLst>
                <a:ext uri="{FF2B5EF4-FFF2-40B4-BE49-F238E27FC236}">
                  <a16:creationId xmlns:a16="http://schemas.microsoft.com/office/drawing/2014/main" id="{7779C018-630E-A37B-6442-93BC83C415E0}"/>
                </a:ext>
              </a:extLst>
            </p:cNvPr>
            <p:cNvSpPr/>
            <p:nvPr/>
          </p:nvSpPr>
          <p:spPr>
            <a:xfrm>
              <a:off x="3096655" y="1962099"/>
              <a:ext cx="48097" cy="46823"/>
            </a:xfrm>
            <a:custGeom>
              <a:avLst/>
              <a:gdLst/>
              <a:ahLst/>
              <a:cxnLst/>
              <a:rect l="l" t="t" r="r" b="b"/>
              <a:pathLst>
                <a:path w="2228" h="2169" extrusionOk="0">
                  <a:moveTo>
                    <a:pt x="1460" y="0"/>
                  </a:moveTo>
                  <a:cubicBezTo>
                    <a:pt x="1086" y="0"/>
                    <a:pt x="736" y="173"/>
                    <a:pt x="434" y="456"/>
                  </a:cubicBezTo>
                  <a:cubicBezTo>
                    <a:pt x="0" y="863"/>
                    <a:pt x="39" y="1477"/>
                    <a:pt x="226" y="1991"/>
                  </a:cubicBezTo>
                  <a:cubicBezTo>
                    <a:pt x="270" y="2111"/>
                    <a:pt x="365" y="2169"/>
                    <a:pt x="462" y="2169"/>
                  </a:cubicBezTo>
                  <a:cubicBezTo>
                    <a:pt x="560" y="2169"/>
                    <a:pt x="660" y="2108"/>
                    <a:pt x="707" y="1991"/>
                  </a:cubicBezTo>
                  <a:cubicBezTo>
                    <a:pt x="825" y="1696"/>
                    <a:pt x="1030" y="1493"/>
                    <a:pt x="1251" y="1272"/>
                  </a:cubicBezTo>
                  <a:cubicBezTo>
                    <a:pt x="1306" y="1215"/>
                    <a:pt x="1444" y="1144"/>
                    <a:pt x="1572" y="1089"/>
                  </a:cubicBezTo>
                  <a:cubicBezTo>
                    <a:pt x="1730" y="1023"/>
                    <a:pt x="1946" y="836"/>
                    <a:pt x="2067" y="716"/>
                  </a:cubicBezTo>
                  <a:cubicBezTo>
                    <a:pt x="2228" y="558"/>
                    <a:pt x="2218" y="217"/>
                    <a:pt x="1990" y="117"/>
                  </a:cubicBezTo>
                  <a:cubicBezTo>
                    <a:pt x="1810" y="37"/>
                    <a:pt x="1632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305;p38">
              <a:extLst>
                <a:ext uri="{FF2B5EF4-FFF2-40B4-BE49-F238E27FC236}">
                  <a16:creationId xmlns:a16="http://schemas.microsoft.com/office/drawing/2014/main" id="{94CA2888-214D-19C3-97FD-ADC94131033D}"/>
                </a:ext>
              </a:extLst>
            </p:cNvPr>
            <p:cNvSpPr/>
            <p:nvPr/>
          </p:nvSpPr>
          <p:spPr>
            <a:xfrm>
              <a:off x="3075046" y="2020818"/>
              <a:ext cx="21954" cy="30093"/>
            </a:xfrm>
            <a:custGeom>
              <a:avLst/>
              <a:gdLst/>
              <a:ahLst/>
              <a:cxnLst/>
              <a:rect l="l" t="t" r="r" b="b"/>
              <a:pathLst>
                <a:path w="1017" h="1394" extrusionOk="0">
                  <a:moveTo>
                    <a:pt x="620" y="1"/>
                  </a:moveTo>
                  <a:cubicBezTo>
                    <a:pt x="559" y="1"/>
                    <a:pt x="500" y="16"/>
                    <a:pt x="449" y="49"/>
                  </a:cubicBezTo>
                  <a:cubicBezTo>
                    <a:pt x="108" y="269"/>
                    <a:pt x="5" y="582"/>
                    <a:pt x="3" y="979"/>
                  </a:cubicBezTo>
                  <a:cubicBezTo>
                    <a:pt x="0" y="1258"/>
                    <a:pt x="197" y="1394"/>
                    <a:pt x="403" y="1394"/>
                  </a:cubicBezTo>
                  <a:cubicBezTo>
                    <a:pt x="614" y="1394"/>
                    <a:pt x="834" y="1252"/>
                    <a:pt x="862" y="979"/>
                  </a:cubicBezTo>
                  <a:cubicBezTo>
                    <a:pt x="883" y="771"/>
                    <a:pt x="966" y="571"/>
                    <a:pt x="991" y="359"/>
                  </a:cubicBezTo>
                  <a:cubicBezTo>
                    <a:pt x="1016" y="152"/>
                    <a:pt x="812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308;p38">
              <a:extLst>
                <a:ext uri="{FF2B5EF4-FFF2-40B4-BE49-F238E27FC236}">
                  <a16:creationId xmlns:a16="http://schemas.microsoft.com/office/drawing/2014/main" id="{08D15691-DB16-7B62-7513-CC334E2F92F4}"/>
                </a:ext>
              </a:extLst>
            </p:cNvPr>
            <p:cNvSpPr/>
            <p:nvPr/>
          </p:nvSpPr>
          <p:spPr>
            <a:xfrm>
              <a:off x="2141213" y="1278396"/>
              <a:ext cx="367225" cy="471190"/>
            </a:xfrm>
            <a:custGeom>
              <a:avLst/>
              <a:gdLst/>
              <a:ahLst/>
              <a:cxnLst/>
              <a:rect l="l" t="t" r="r" b="b"/>
              <a:pathLst>
                <a:path w="17011" h="21827" extrusionOk="0">
                  <a:moveTo>
                    <a:pt x="1" y="0"/>
                  </a:moveTo>
                  <a:lnTo>
                    <a:pt x="1" y="21826"/>
                  </a:lnTo>
                  <a:lnTo>
                    <a:pt x="17010" y="21826"/>
                  </a:lnTo>
                  <a:lnTo>
                    <a:pt x="17010" y="0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309;p38">
              <a:extLst>
                <a:ext uri="{FF2B5EF4-FFF2-40B4-BE49-F238E27FC236}">
                  <a16:creationId xmlns:a16="http://schemas.microsoft.com/office/drawing/2014/main" id="{100B7095-7477-8579-E7E6-313BF1162CA3}"/>
                </a:ext>
              </a:extLst>
            </p:cNvPr>
            <p:cNvSpPr/>
            <p:nvPr/>
          </p:nvSpPr>
          <p:spPr>
            <a:xfrm>
              <a:off x="2135017" y="1775082"/>
              <a:ext cx="370442" cy="454438"/>
            </a:xfrm>
            <a:custGeom>
              <a:avLst/>
              <a:gdLst/>
              <a:ahLst/>
              <a:cxnLst/>
              <a:rect l="l" t="t" r="r" b="b"/>
              <a:pathLst>
                <a:path w="17160" h="21051" extrusionOk="0">
                  <a:moveTo>
                    <a:pt x="3074" y="449"/>
                  </a:moveTo>
                  <a:cubicBezTo>
                    <a:pt x="4906" y="449"/>
                    <a:pt x="6738" y="507"/>
                    <a:pt x="8570" y="517"/>
                  </a:cubicBezTo>
                  <a:lnTo>
                    <a:pt x="12712" y="536"/>
                  </a:lnTo>
                  <a:cubicBezTo>
                    <a:pt x="12763" y="535"/>
                    <a:pt x="12814" y="535"/>
                    <a:pt x="12864" y="535"/>
                  </a:cubicBezTo>
                  <a:cubicBezTo>
                    <a:pt x="14095" y="535"/>
                    <a:pt x="15326" y="565"/>
                    <a:pt x="16557" y="582"/>
                  </a:cubicBezTo>
                  <a:lnTo>
                    <a:pt x="16557" y="582"/>
                  </a:lnTo>
                  <a:cubicBezTo>
                    <a:pt x="16549" y="1632"/>
                    <a:pt x="16566" y="2680"/>
                    <a:pt x="16600" y="3731"/>
                  </a:cubicBezTo>
                  <a:cubicBezTo>
                    <a:pt x="16644" y="4876"/>
                    <a:pt x="16685" y="6022"/>
                    <a:pt x="16697" y="7169"/>
                  </a:cubicBezTo>
                  <a:cubicBezTo>
                    <a:pt x="16712" y="9399"/>
                    <a:pt x="16690" y="11630"/>
                    <a:pt x="16679" y="13860"/>
                  </a:cubicBezTo>
                  <a:lnTo>
                    <a:pt x="16679" y="13860"/>
                  </a:lnTo>
                  <a:cubicBezTo>
                    <a:pt x="16633" y="13859"/>
                    <a:pt x="16586" y="13858"/>
                    <a:pt x="16539" y="13858"/>
                  </a:cubicBezTo>
                  <a:cubicBezTo>
                    <a:pt x="16407" y="13858"/>
                    <a:pt x="16275" y="13864"/>
                    <a:pt x="16143" y="13876"/>
                  </a:cubicBezTo>
                  <a:cubicBezTo>
                    <a:pt x="15903" y="13889"/>
                    <a:pt x="15668" y="13932"/>
                    <a:pt x="15434" y="13972"/>
                  </a:cubicBezTo>
                  <a:cubicBezTo>
                    <a:pt x="14967" y="14068"/>
                    <a:pt x="14503" y="14195"/>
                    <a:pt x="14068" y="14388"/>
                  </a:cubicBezTo>
                  <a:cubicBezTo>
                    <a:pt x="13843" y="14472"/>
                    <a:pt x="13633" y="14583"/>
                    <a:pt x="13424" y="14699"/>
                  </a:cubicBezTo>
                  <a:cubicBezTo>
                    <a:pt x="13210" y="14805"/>
                    <a:pt x="13012" y="14938"/>
                    <a:pt x="12818" y="15075"/>
                  </a:cubicBezTo>
                  <a:cubicBezTo>
                    <a:pt x="12618" y="15205"/>
                    <a:pt x="12425" y="15344"/>
                    <a:pt x="12250" y="15504"/>
                  </a:cubicBezTo>
                  <a:cubicBezTo>
                    <a:pt x="12074" y="15663"/>
                    <a:pt x="11877" y="15800"/>
                    <a:pt x="11719" y="15977"/>
                  </a:cubicBezTo>
                  <a:lnTo>
                    <a:pt x="11230" y="16492"/>
                  </a:lnTo>
                  <a:cubicBezTo>
                    <a:pt x="11073" y="16669"/>
                    <a:pt x="10938" y="16862"/>
                    <a:pt x="10793" y="17050"/>
                  </a:cubicBezTo>
                  <a:cubicBezTo>
                    <a:pt x="10648" y="17236"/>
                    <a:pt x="10503" y="17423"/>
                    <a:pt x="10388" y="17628"/>
                  </a:cubicBezTo>
                  <a:lnTo>
                    <a:pt x="10018" y="18229"/>
                  </a:lnTo>
                  <a:cubicBezTo>
                    <a:pt x="9890" y="18427"/>
                    <a:pt x="9805" y="18650"/>
                    <a:pt x="9695" y="18858"/>
                  </a:cubicBezTo>
                  <a:lnTo>
                    <a:pt x="9392" y="19497"/>
                  </a:lnTo>
                  <a:lnTo>
                    <a:pt x="8937" y="20733"/>
                  </a:lnTo>
                  <a:cubicBezTo>
                    <a:pt x="6139" y="20642"/>
                    <a:pt x="3341" y="20580"/>
                    <a:pt x="543" y="20545"/>
                  </a:cubicBezTo>
                  <a:lnTo>
                    <a:pt x="543" y="20545"/>
                  </a:lnTo>
                  <a:cubicBezTo>
                    <a:pt x="560" y="18921"/>
                    <a:pt x="567" y="17296"/>
                    <a:pt x="514" y="15672"/>
                  </a:cubicBezTo>
                  <a:cubicBezTo>
                    <a:pt x="458" y="13963"/>
                    <a:pt x="470" y="12253"/>
                    <a:pt x="480" y="10545"/>
                  </a:cubicBezTo>
                  <a:lnTo>
                    <a:pt x="519" y="5419"/>
                  </a:lnTo>
                  <a:cubicBezTo>
                    <a:pt x="533" y="3779"/>
                    <a:pt x="570" y="2138"/>
                    <a:pt x="509" y="497"/>
                  </a:cubicBezTo>
                  <a:lnTo>
                    <a:pt x="509" y="497"/>
                  </a:lnTo>
                  <a:cubicBezTo>
                    <a:pt x="1364" y="461"/>
                    <a:pt x="2219" y="449"/>
                    <a:pt x="3074" y="449"/>
                  </a:cubicBezTo>
                  <a:close/>
                  <a:moveTo>
                    <a:pt x="16856" y="1"/>
                  </a:moveTo>
                  <a:cubicBezTo>
                    <a:pt x="16855" y="1"/>
                    <a:pt x="16854" y="1"/>
                    <a:pt x="16853" y="1"/>
                  </a:cubicBezTo>
                  <a:cubicBezTo>
                    <a:pt x="15523" y="16"/>
                    <a:pt x="14194" y="51"/>
                    <a:pt x="12864" y="51"/>
                  </a:cubicBezTo>
                  <a:cubicBezTo>
                    <a:pt x="12814" y="51"/>
                    <a:pt x="12763" y="51"/>
                    <a:pt x="12712" y="50"/>
                  </a:cubicBezTo>
                  <a:lnTo>
                    <a:pt x="8570" y="69"/>
                  </a:lnTo>
                  <a:cubicBezTo>
                    <a:pt x="6738" y="79"/>
                    <a:pt x="4906" y="137"/>
                    <a:pt x="3074" y="137"/>
                  </a:cubicBezTo>
                  <a:cubicBezTo>
                    <a:pt x="2145" y="137"/>
                    <a:pt x="1216" y="122"/>
                    <a:pt x="288" y="79"/>
                  </a:cubicBezTo>
                  <a:lnTo>
                    <a:pt x="286" y="79"/>
                  </a:lnTo>
                  <a:cubicBezTo>
                    <a:pt x="283" y="79"/>
                    <a:pt x="279" y="79"/>
                    <a:pt x="276" y="79"/>
                  </a:cubicBezTo>
                  <a:cubicBezTo>
                    <a:pt x="168" y="79"/>
                    <a:pt x="78" y="165"/>
                    <a:pt x="73" y="275"/>
                  </a:cubicBezTo>
                  <a:lnTo>
                    <a:pt x="73" y="294"/>
                  </a:lnTo>
                  <a:cubicBezTo>
                    <a:pt x="0" y="2002"/>
                    <a:pt x="40" y="3711"/>
                    <a:pt x="54" y="5419"/>
                  </a:cubicBezTo>
                  <a:lnTo>
                    <a:pt x="94" y="10546"/>
                  </a:lnTo>
                  <a:cubicBezTo>
                    <a:pt x="104" y="12255"/>
                    <a:pt x="114" y="13963"/>
                    <a:pt x="60" y="15672"/>
                  </a:cubicBezTo>
                  <a:cubicBezTo>
                    <a:pt x="7" y="17380"/>
                    <a:pt x="16" y="19089"/>
                    <a:pt x="33" y="20797"/>
                  </a:cubicBezTo>
                  <a:lnTo>
                    <a:pt x="33" y="20801"/>
                  </a:lnTo>
                  <a:cubicBezTo>
                    <a:pt x="34" y="20939"/>
                    <a:pt x="148" y="21050"/>
                    <a:pt x="286" y="21050"/>
                  </a:cubicBezTo>
                  <a:cubicBezTo>
                    <a:pt x="3194" y="21050"/>
                    <a:pt x="6103" y="21019"/>
                    <a:pt x="9014" y="20955"/>
                  </a:cubicBezTo>
                  <a:cubicBezTo>
                    <a:pt x="9059" y="20955"/>
                    <a:pt x="9099" y="20926"/>
                    <a:pt x="9117" y="20885"/>
                  </a:cubicBezTo>
                  <a:lnTo>
                    <a:pt x="9644" y="19596"/>
                  </a:lnTo>
                  <a:lnTo>
                    <a:pt x="9961" y="18986"/>
                  </a:lnTo>
                  <a:cubicBezTo>
                    <a:pt x="10069" y="18786"/>
                    <a:pt x="10154" y="18572"/>
                    <a:pt x="10283" y="18382"/>
                  </a:cubicBezTo>
                  <a:lnTo>
                    <a:pt x="10651" y="17803"/>
                  </a:lnTo>
                  <a:cubicBezTo>
                    <a:pt x="10766" y="17603"/>
                    <a:pt x="10908" y="17423"/>
                    <a:pt x="11052" y="17248"/>
                  </a:cubicBezTo>
                  <a:cubicBezTo>
                    <a:pt x="11197" y="17071"/>
                    <a:pt x="11330" y="16884"/>
                    <a:pt x="11483" y="16716"/>
                  </a:cubicBezTo>
                  <a:lnTo>
                    <a:pt x="11960" y="16229"/>
                  </a:lnTo>
                  <a:cubicBezTo>
                    <a:pt x="12113" y="16060"/>
                    <a:pt x="12305" y="15935"/>
                    <a:pt x="12475" y="15784"/>
                  </a:cubicBezTo>
                  <a:cubicBezTo>
                    <a:pt x="12645" y="15632"/>
                    <a:pt x="12832" y="15505"/>
                    <a:pt x="13024" y="15383"/>
                  </a:cubicBezTo>
                  <a:cubicBezTo>
                    <a:pt x="13210" y="15255"/>
                    <a:pt x="13401" y="15132"/>
                    <a:pt x="13606" y="15034"/>
                  </a:cubicBezTo>
                  <a:cubicBezTo>
                    <a:pt x="13805" y="14928"/>
                    <a:pt x="14001" y="14817"/>
                    <a:pt x="14213" y="14737"/>
                  </a:cubicBezTo>
                  <a:cubicBezTo>
                    <a:pt x="14624" y="14548"/>
                    <a:pt x="15062" y="14425"/>
                    <a:pt x="15502" y="14329"/>
                  </a:cubicBezTo>
                  <a:cubicBezTo>
                    <a:pt x="15724" y="14289"/>
                    <a:pt x="15947" y="14246"/>
                    <a:pt x="16170" y="14232"/>
                  </a:cubicBezTo>
                  <a:cubicBezTo>
                    <a:pt x="16306" y="14218"/>
                    <a:pt x="16442" y="14211"/>
                    <a:pt x="16578" y="14211"/>
                  </a:cubicBezTo>
                  <a:cubicBezTo>
                    <a:pt x="16664" y="14211"/>
                    <a:pt x="16749" y="14214"/>
                    <a:pt x="16833" y="14219"/>
                  </a:cubicBezTo>
                  <a:lnTo>
                    <a:pt x="16855" y="14219"/>
                  </a:lnTo>
                  <a:cubicBezTo>
                    <a:pt x="16950" y="14219"/>
                    <a:pt x="17027" y="14141"/>
                    <a:pt x="17027" y="14044"/>
                  </a:cubicBezTo>
                  <a:cubicBezTo>
                    <a:pt x="17017" y="11752"/>
                    <a:pt x="16993" y="9461"/>
                    <a:pt x="17008" y="7169"/>
                  </a:cubicBezTo>
                  <a:cubicBezTo>
                    <a:pt x="17021" y="6024"/>
                    <a:pt x="17062" y="4877"/>
                    <a:pt x="17105" y="3732"/>
                  </a:cubicBezTo>
                  <a:cubicBezTo>
                    <a:pt x="17144" y="2585"/>
                    <a:pt x="17159" y="1439"/>
                    <a:pt x="17145" y="294"/>
                  </a:cubicBezTo>
                  <a:lnTo>
                    <a:pt x="17145" y="287"/>
                  </a:lnTo>
                  <a:cubicBezTo>
                    <a:pt x="17144" y="128"/>
                    <a:pt x="17014" y="1"/>
                    <a:pt x="16856" y="1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310;p38">
              <a:extLst>
                <a:ext uri="{FF2B5EF4-FFF2-40B4-BE49-F238E27FC236}">
                  <a16:creationId xmlns:a16="http://schemas.microsoft.com/office/drawing/2014/main" id="{CC3D936A-9A39-6DD4-4A7C-35CD2D6842C5}"/>
                </a:ext>
              </a:extLst>
            </p:cNvPr>
            <p:cNvSpPr/>
            <p:nvPr/>
          </p:nvSpPr>
          <p:spPr>
            <a:xfrm>
              <a:off x="2418224" y="1806858"/>
              <a:ext cx="48658" cy="21372"/>
            </a:xfrm>
            <a:custGeom>
              <a:avLst/>
              <a:gdLst/>
              <a:ahLst/>
              <a:cxnLst/>
              <a:rect l="l" t="t" r="r" b="b"/>
              <a:pathLst>
                <a:path w="2254" h="990" extrusionOk="0">
                  <a:moveTo>
                    <a:pt x="1035" y="0"/>
                  </a:moveTo>
                  <a:cubicBezTo>
                    <a:pt x="628" y="0"/>
                    <a:pt x="163" y="104"/>
                    <a:pt x="47" y="505"/>
                  </a:cubicBezTo>
                  <a:cubicBezTo>
                    <a:pt x="0" y="662"/>
                    <a:pt x="80" y="808"/>
                    <a:pt x="206" y="896"/>
                  </a:cubicBezTo>
                  <a:cubicBezTo>
                    <a:pt x="303" y="964"/>
                    <a:pt x="418" y="989"/>
                    <a:pt x="541" y="989"/>
                  </a:cubicBezTo>
                  <a:cubicBezTo>
                    <a:pt x="786" y="989"/>
                    <a:pt x="1059" y="889"/>
                    <a:pt x="1268" y="836"/>
                  </a:cubicBezTo>
                  <a:cubicBezTo>
                    <a:pt x="1575" y="758"/>
                    <a:pt x="1882" y="849"/>
                    <a:pt x="2182" y="739"/>
                  </a:cubicBezTo>
                  <a:cubicBezTo>
                    <a:pt x="2224" y="726"/>
                    <a:pt x="2252" y="690"/>
                    <a:pt x="2253" y="645"/>
                  </a:cubicBezTo>
                  <a:cubicBezTo>
                    <a:pt x="2253" y="186"/>
                    <a:pt x="1726" y="69"/>
                    <a:pt x="1356" y="21"/>
                  </a:cubicBezTo>
                  <a:cubicBezTo>
                    <a:pt x="1260" y="9"/>
                    <a:pt x="1149" y="0"/>
                    <a:pt x="1035" y="0"/>
                  </a:cubicBez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311;p38">
              <a:extLst>
                <a:ext uri="{FF2B5EF4-FFF2-40B4-BE49-F238E27FC236}">
                  <a16:creationId xmlns:a16="http://schemas.microsoft.com/office/drawing/2014/main" id="{0335CE36-316E-0AB5-5A41-E908DD50D1E9}"/>
                </a:ext>
              </a:extLst>
            </p:cNvPr>
            <p:cNvSpPr/>
            <p:nvPr/>
          </p:nvSpPr>
          <p:spPr>
            <a:xfrm>
              <a:off x="2535530" y="1279951"/>
              <a:ext cx="364052" cy="469701"/>
            </a:xfrm>
            <a:custGeom>
              <a:avLst/>
              <a:gdLst/>
              <a:ahLst/>
              <a:cxnLst/>
              <a:rect l="l" t="t" r="r" b="b"/>
              <a:pathLst>
                <a:path w="16864" h="21758" extrusionOk="0">
                  <a:moveTo>
                    <a:pt x="0" y="1"/>
                  </a:moveTo>
                  <a:lnTo>
                    <a:pt x="0" y="21757"/>
                  </a:lnTo>
                  <a:lnTo>
                    <a:pt x="16863" y="21757"/>
                  </a:lnTo>
                  <a:lnTo>
                    <a:pt x="9985" y="1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328;p38">
              <a:extLst>
                <a:ext uri="{FF2B5EF4-FFF2-40B4-BE49-F238E27FC236}">
                  <a16:creationId xmlns:a16="http://schemas.microsoft.com/office/drawing/2014/main" id="{E01C4654-FBB4-7B1F-3F3F-12C13356614E}"/>
                </a:ext>
              </a:extLst>
            </p:cNvPr>
            <p:cNvSpPr/>
            <p:nvPr/>
          </p:nvSpPr>
          <p:spPr>
            <a:xfrm>
              <a:off x="1923265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2" y="1"/>
                  </a:moveTo>
                  <a:cubicBezTo>
                    <a:pt x="23" y="1"/>
                    <a:pt x="15" y="8"/>
                    <a:pt x="15" y="18"/>
                  </a:cubicBezTo>
                  <a:lnTo>
                    <a:pt x="1" y="434"/>
                  </a:lnTo>
                  <a:lnTo>
                    <a:pt x="15" y="851"/>
                  </a:lnTo>
                  <a:cubicBezTo>
                    <a:pt x="15" y="863"/>
                    <a:pt x="23" y="868"/>
                    <a:pt x="31" y="868"/>
                  </a:cubicBezTo>
                  <a:cubicBezTo>
                    <a:pt x="39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329;p38">
              <a:extLst>
                <a:ext uri="{FF2B5EF4-FFF2-40B4-BE49-F238E27FC236}">
                  <a16:creationId xmlns:a16="http://schemas.microsoft.com/office/drawing/2014/main" id="{C9A46D1D-CAAC-8837-FE4A-1430F60AA160}"/>
                </a:ext>
              </a:extLst>
            </p:cNvPr>
            <p:cNvSpPr/>
            <p:nvPr/>
          </p:nvSpPr>
          <p:spPr>
            <a:xfrm>
              <a:off x="1918257" y="1594114"/>
              <a:ext cx="1360" cy="18760"/>
            </a:xfrm>
            <a:custGeom>
              <a:avLst/>
              <a:gdLst/>
              <a:ahLst/>
              <a:cxnLst/>
              <a:rect l="l" t="t" r="r" b="b"/>
              <a:pathLst>
                <a:path w="63" h="869" extrusionOk="0">
                  <a:moveTo>
                    <a:pt x="32" y="1"/>
                  </a:moveTo>
                  <a:cubicBezTo>
                    <a:pt x="24" y="1"/>
                    <a:pt x="15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1" y="868"/>
                  </a:cubicBezTo>
                  <a:cubicBezTo>
                    <a:pt x="40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30;p38">
              <a:extLst>
                <a:ext uri="{FF2B5EF4-FFF2-40B4-BE49-F238E27FC236}">
                  <a16:creationId xmlns:a16="http://schemas.microsoft.com/office/drawing/2014/main" id="{5478EB1B-1CC5-8CCF-9534-6839B4E75B51}"/>
                </a:ext>
              </a:extLst>
            </p:cNvPr>
            <p:cNvSpPr/>
            <p:nvPr/>
          </p:nvSpPr>
          <p:spPr>
            <a:xfrm>
              <a:off x="1913249" y="1594114"/>
              <a:ext cx="1360" cy="18760"/>
            </a:xfrm>
            <a:custGeom>
              <a:avLst/>
              <a:gdLst/>
              <a:ahLst/>
              <a:cxnLst/>
              <a:rect l="l" t="t" r="r" b="b"/>
              <a:pathLst>
                <a:path w="63" h="869" extrusionOk="0">
                  <a:moveTo>
                    <a:pt x="32" y="1"/>
                  </a:moveTo>
                  <a:cubicBezTo>
                    <a:pt x="24" y="1"/>
                    <a:pt x="17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2" y="868"/>
                  </a:cubicBezTo>
                  <a:cubicBezTo>
                    <a:pt x="40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331;p38">
              <a:extLst>
                <a:ext uri="{FF2B5EF4-FFF2-40B4-BE49-F238E27FC236}">
                  <a16:creationId xmlns:a16="http://schemas.microsoft.com/office/drawing/2014/main" id="{4F6DDC81-1576-9ABD-C520-C58B170A5553}"/>
                </a:ext>
              </a:extLst>
            </p:cNvPr>
            <p:cNvSpPr/>
            <p:nvPr/>
          </p:nvSpPr>
          <p:spPr>
            <a:xfrm>
              <a:off x="1908262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4" y="8"/>
                    <a:pt x="14" y="18"/>
                  </a:cubicBezTo>
                  <a:lnTo>
                    <a:pt x="0" y="434"/>
                  </a:lnTo>
                  <a:lnTo>
                    <a:pt x="14" y="851"/>
                  </a:lnTo>
                  <a:cubicBezTo>
                    <a:pt x="14" y="863"/>
                    <a:pt x="23" y="868"/>
                    <a:pt x="31" y="868"/>
                  </a:cubicBezTo>
                  <a:cubicBezTo>
                    <a:pt x="39" y="868"/>
                    <a:pt x="47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32;p38">
              <a:extLst>
                <a:ext uri="{FF2B5EF4-FFF2-40B4-BE49-F238E27FC236}">
                  <a16:creationId xmlns:a16="http://schemas.microsoft.com/office/drawing/2014/main" id="{ABAEEA5D-C1BA-BF67-5091-2D652F3BC0BB}"/>
                </a:ext>
              </a:extLst>
            </p:cNvPr>
            <p:cNvSpPr/>
            <p:nvPr/>
          </p:nvSpPr>
          <p:spPr>
            <a:xfrm>
              <a:off x="1903254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2" y="1"/>
                  </a:moveTo>
                  <a:cubicBezTo>
                    <a:pt x="23" y="1"/>
                    <a:pt x="14" y="8"/>
                    <a:pt x="14" y="18"/>
                  </a:cubicBezTo>
                  <a:lnTo>
                    <a:pt x="0" y="434"/>
                  </a:lnTo>
                  <a:lnTo>
                    <a:pt x="14" y="851"/>
                  </a:lnTo>
                  <a:cubicBezTo>
                    <a:pt x="14" y="863"/>
                    <a:pt x="23" y="868"/>
                    <a:pt x="31" y="868"/>
                  </a:cubicBezTo>
                  <a:cubicBezTo>
                    <a:pt x="39" y="868"/>
                    <a:pt x="47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33;p38">
              <a:extLst>
                <a:ext uri="{FF2B5EF4-FFF2-40B4-BE49-F238E27FC236}">
                  <a16:creationId xmlns:a16="http://schemas.microsoft.com/office/drawing/2014/main" id="{3151DD6D-D0BB-A9A5-8E9E-B6BA67E203AB}"/>
                </a:ext>
              </a:extLst>
            </p:cNvPr>
            <p:cNvSpPr/>
            <p:nvPr/>
          </p:nvSpPr>
          <p:spPr>
            <a:xfrm>
              <a:off x="1898246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7" y="225"/>
                    <a:pt x="0" y="434"/>
                  </a:cubicBezTo>
                  <a:cubicBezTo>
                    <a:pt x="7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0" y="868"/>
                  </a:cubicBezTo>
                  <a:cubicBezTo>
                    <a:pt x="39" y="868"/>
                    <a:pt x="47" y="861"/>
                    <a:pt x="47" y="851"/>
                  </a:cubicBezTo>
                  <a:lnTo>
                    <a:pt x="62" y="434"/>
                  </a:lnTo>
                  <a:lnTo>
                    <a:pt x="47" y="18"/>
                  </a:lnTo>
                  <a:cubicBezTo>
                    <a:pt x="47" y="6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334;p38">
              <a:extLst>
                <a:ext uri="{FF2B5EF4-FFF2-40B4-BE49-F238E27FC236}">
                  <a16:creationId xmlns:a16="http://schemas.microsoft.com/office/drawing/2014/main" id="{845EB8A9-4F4B-8C41-58A6-026DC0A969F5}"/>
                </a:ext>
              </a:extLst>
            </p:cNvPr>
            <p:cNvSpPr/>
            <p:nvPr/>
          </p:nvSpPr>
          <p:spPr>
            <a:xfrm>
              <a:off x="1893237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8" y="225"/>
                    <a:pt x="0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0" y="868"/>
                  </a:cubicBezTo>
                  <a:cubicBezTo>
                    <a:pt x="39" y="868"/>
                    <a:pt x="46" y="861"/>
                    <a:pt x="47" y="851"/>
                  </a:cubicBezTo>
                  <a:cubicBezTo>
                    <a:pt x="47" y="851"/>
                    <a:pt x="55" y="643"/>
                    <a:pt x="62" y="434"/>
                  </a:cubicBezTo>
                  <a:lnTo>
                    <a:pt x="47" y="18"/>
                  </a:lnTo>
                  <a:cubicBezTo>
                    <a:pt x="47" y="6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335;p38">
              <a:extLst>
                <a:ext uri="{FF2B5EF4-FFF2-40B4-BE49-F238E27FC236}">
                  <a16:creationId xmlns:a16="http://schemas.microsoft.com/office/drawing/2014/main" id="{F530C8BB-0BBD-4A9A-96E8-31CB8ACD4C24}"/>
                </a:ext>
              </a:extLst>
            </p:cNvPr>
            <p:cNvSpPr/>
            <p:nvPr/>
          </p:nvSpPr>
          <p:spPr>
            <a:xfrm>
              <a:off x="1888229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2" y="1"/>
                  </a:moveTo>
                  <a:cubicBezTo>
                    <a:pt x="23" y="1"/>
                    <a:pt x="15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1" y="868"/>
                  </a:cubicBezTo>
                  <a:cubicBezTo>
                    <a:pt x="39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0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336;p38">
              <a:extLst>
                <a:ext uri="{FF2B5EF4-FFF2-40B4-BE49-F238E27FC236}">
                  <a16:creationId xmlns:a16="http://schemas.microsoft.com/office/drawing/2014/main" id="{896CF807-9F93-7F7A-E8A9-1B7D90544223}"/>
                </a:ext>
              </a:extLst>
            </p:cNvPr>
            <p:cNvSpPr/>
            <p:nvPr/>
          </p:nvSpPr>
          <p:spPr>
            <a:xfrm>
              <a:off x="1883264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1" y="1"/>
                    <a:pt x="14" y="8"/>
                    <a:pt x="14" y="18"/>
                  </a:cubicBezTo>
                  <a:cubicBezTo>
                    <a:pt x="14" y="18"/>
                    <a:pt x="7" y="225"/>
                    <a:pt x="0" y="434"/>
                  </a:cubicBezTo>
                  <a:cubicBezTo>
                    <a:pt x="7" y="643"/>
                    <a:pt x="14" y="851"/>
                    <a:pt x="14" y="851"/>
                  </a:cubicBezTo>
                  <a:cubicBezTo>
                    <a:pt x="14" y="863"/>
                    <a:pt x="22" y="868"/>
                    <a:pt x="30" y="868"/>
                  </a:cubicBezTo>
                  <a:cubicBezTo>
                    <a:pt x="38" y="868"/>
                    <a:pt x="46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6" y="9"/>
                    <a:pt x="39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337;p38">
              <a:extLst>
                <a:ext uri="{FF2B5EF4-FFF2-40B4-BE49-F238E27FC236}">
                  <a16:creationId xmlns:a16="http://schemas.microsoft.com/office/drawing/2014/main" id="{F9F17E47-641B-7AE5-B094-AD893F438EF2}"/>
                </a:ext>
              </a:extLst>
            </p:cNvPr>
            <p:cNvSpPr/>
            <p:nvPr/>
          </p:nvSpPr>
          <p:spPr>
            <a:xfrm>
              <a:off x="1878212" y="1594114"/>
              <a:ext cx="1360" cy="18760"/>
            </a:xfrm>
            <a:custGeom>
              <a:avLst/>
              <a:gdLst/>
              <a:ahLst/>
              <a:cxnLst/>
              <a:rect l="l" t="t" r="r" b="b"/>
              <a:pathLst>
                <a:path w="63" h="869" extrusionOk="0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8"/>
                  </a:cubicBezTo>
                  <a:cubicBezTo>
                    <a:pt x="41" y="868"/>
                    <a:pt x="48" y="861"/>
                    <a:pt x="48" y="851"/>
                  </a:cubicBezTo>
                  <a:lnTo>
                    <a:pt x="62" y="434"/>
                  </a:lnTo>
                  <a:lnTo>
                    <a:pt x="48" y="18"/>
                  </a:lnTo>
                  <a:cubicBezTo>
                    <a:pt x="48" y="6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338;p38">
              <a:extLst>
                <a:ext uri="{FF2B5EF4-FFF2-40B4-BE49-F238E27FC236}">
                  <a16:creationId xmlns:a16="http://schemas.microsoft.com/office/drawing/2014/main" id="{5D04C177-2B4D-4BA2-359B-7C626CFF130B}"/>
                </a:ext>
              </a:extLst>
            </p:cNvPr>
            <p:cNvSpPr/>
            <p:nvPr/>
          </p:nvSpPr>
          <p:spPr>
            <a:xfrm>
              <a:off x="1873377" y="1594114"/>
              <a:ext cx="1338" cy="18760"/>
            </a:xfrm>
            <a:custGeom>
              <a:avLst/>
              <a:gdLst/>
              <a:ahLst/>
              <a:cxnLst/>
              <a:rect l="l" t="t" r="r" b="b"/>
              <a:pathLst>
                <a:path w="62" h="869" extrusionOk="0">
                  <a:moveTo>
                    <a:pt x="31" y="1"/>
                  </a:moveTo>
                  <a:cubicBezTo>
                    <a:pt x="23" y="1"/>
                    <a:pt x="16" y="8"/>
                    <a:pt x="16" y="18"/>
                  </a:cubicBezTo>
                  <a:cubicBezTo>
                    <a:pt x="16" y="18"/>
                    <a:pt x="7" y="225"/>
                    <a:pt x="0" y="434"/>
                  </a:cubicBezTo>
                  <a:cubicBezTo>
                    <a:pt x="7" y="643"/>
                    <a:pt x="16" y="851"/>
                    <a:pt x="16" y="851"/>
                  </a:cubicBezTo>
                  <a:cubicBezTo>
                    <a:pt x="16" y="860"/>
                    <a:pt x="23" y="867"/>
                    <a:pt x="31" y="868"/>
                  </a:cubicBezTo>
                  <a:cubicBezTo>
                    <a:pt x="40" y="868"/>
                    <a:pt x="47" y="861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342;p38">
              <a:extLst>
                <a:ext uri="{FF2B5EF4-FFF2-40B4-BE49-F238E27FC236}">
                  <a16:creationId xmlns:a16="http://schemas.microsoft.com/office/drawing/2014/main" id="{7B198397-0484-5033-3C84-DF33381CA115}"/>
                </a:ext>
              </a:extLst>
            </p:cNvPr>
            <p:cNvSpPr/>
            <p:nvPr/>
          </p:nvSpPr>
          <p:spPr>
            <a:xfrm>
              <a:off x="1831260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343;p38">
              <a:extLst>
                <a:ext uri="{FF2B5EF4-FFF2-40B4-BE49-F238E27FC236}">
                  <a16:creationId xmlns:a16="http://schemas.microsoft.com/office/drawing/2014/main" id="{E16773EB-8F1B-2778-A0D6-CF0E1B242406}"/>
                </a:ext>
              </a:extLst>
            </p:cNvPr>
            <p:cNvSpPr/>
            <p:nvPr/>
          </p:nvSpPr>
          <p:spPr>
            <a:xfrm>
              <a:off x="1826251" y="1595215"/>
              <a:ext cx="1360" cy="18738"/>
            </a:xfrm>
            <a:custGeom>
              <a:avLst/>
              <a:gdLst/>
              <a:ahLst/>
              <a:cxnLst/>
              <a:rect l="l" t="t" r="r" b="b"/>
              <a:pathLst>
                <a:path w="63" h="868" extrusionOk="0">
                  <a:moveTo>
                    <a:pt x="30" y="1"/>
                  </a:moveTo>
                  <a:cubicBezTo>
                    <a:pt x="21" y="1"/>
                    <a:pt x="15" y="8"/>
                    <a:pt x="15" y="16"/>
                  </a:cubicBezTo>
                  <a:cubicBezTo>
                    <a:pt x="15" y="16"/>
                    <a:pt x="8" y="225"/>
                    <a:pt x="1" y="435"/>
                  </a:cubicBezTo>
                  <a:cubicBezTo>
                    <a:pt x="8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40" y="867"/>
                    <a:pt x="48" y="862"/>
                    <a:pt x="48" y="851"/>
                  </a:cubicBezTo>
                  <a:cubicBezTo>
                    <a:pt x="48" y="851"/>
                    <a:pt x="55" y="642"/>
                    <a:pt x="62" y="435"/>
                  </a:cubicBezTo>
                  <a:lnTo>
                    <a:pt x="48" y="16"/>
                  </a:lnTo>
                  <a:cubicBezTo>
                    <a:pt x="46" y="8"/>
                    <a:pt x="41" y="1"/>
                    <a:pt x="32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344;p38">
              <a:extLst>
                <a:ext uri="{FF2B5EF4-FFF2-40B4-BE49-F238E27FC236}">
                  <a16:creationId xmlns:a16="http://schemas.microsoft.com/office/drawing/2014/main" id="{ED717C1B-C669-B8A1-48E3-0297CA29B285}"/>
                </a:ext>
              </a:extLst>
            </p:cNvPr>
            <p:cNvSpPr/>
            <p:nvPr/>
          </p:nvSpPr>
          <p:spPr>
            <a:xfrm>
              <a:off x="1821243" y="1595215"/>
              <a:ext cx="1360" cy="18716"/>
            </a:xfrm>
            <a:custGeom>
              <a:avLst/>
              <a:gdLst/>
              <a:ahLst/>
              <a:cxnLst/>
              <a:rect l="l" t="t" r="r" b="b"/>
              <a:pathLst>
                <a:path w="63" h="867" extrusionOk="0">
                  <a:moveTo>
                    <a:pt x="30" y="1"/>
                  </a:moveTo>
                  <a:cubicBezTo>
                    <a:pt x="21" y="1"/>
                    <a:pt x="15" y="7"/>
                    <a:pt x="15" y="16"/>
                  </a:cubicBezTo>
                  <a:lnTo>
                    <a:pt x="1" y="435"/>
                  </a:lnTo>
                  <a:lnTo>
                    <a:pt x="15" y="851"/>
                  </a:lnTo>
                  <a:cubicBezTo>
                    <a:pt x="16" y="861"/>
                    <a:pt x="23" y="866"/>
                    <a:pt x="31" y="866"/>
                  </a:cubicBezTo>
                  <a:cubicBezTo>
                    <a:pt x="39" y="866"/>
                    <a:pt x="47" y="861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7" y="8"/>
                    <a:pt x="41" y="1"/>
                    <a:pt x="32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345;p38">
              <a:extLst>
                <a:ext uri="{FF2B5EF4-FFF2-40B4-BE49-F238E27FC236}">
                  <a16:creationId xmlns:a16="http://schemas.microsoft.com/office/drawing/2014/main" id="{EBE393B0-B4B1-AF09-B667-7A7558093886}"/>
                </a:ext>
              </a:extLst>
            </p:cNvPr>
            <p:cNvSpPr/>
            <p:nvPr/>
          </p:nvSpPr>
          <p:spPr>
            <a:xfrm>
              <a:off x="1816256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29" y="1"/>
                  </a:moveTo>
                  <a:cubicBezTo>
                    <a:pt x="20" y="1"/>
                    <a:pt x="14" y="7"/>
                    <a:pt x="14" y="16"/>
                  </a:cubicBezTo>
                  <a:lnTo>
                    <a:pt x="0" y="435"/>
                  </a:lnTo>
                  <a:lnTo>
                    <a:pt x="14" y="851"/>
                  </a:lnTo>
                  <a:cubicBezTo>
                    <a:pt x="14" y="860"/>
                    <a:pt x="21" y="867"/>
                    <a:pt x="30" y="867"/>
                  </a:cubicBezTo>
                  <a:cubicBezTo>
                    <a:pt x="39" y="867"/>
                    <a:pt x="46" y="860"/>
                    <a:pt x="47" y="851"/>
                  </a:cubicBezTo>
                  <a:lnTo>
                    <a:pt x="61" y="435"/>
                  </a:lnTo>
                  <a:lnTo>
                    <a:pt x="47" y="16"/>
                  </a:ln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346;p38">
              <a:extLst>
                <a:ext uri="{FF2B5EF4-FFF2-40B4-BE49-F238E27FC236}">
                  <a16:creationId xmlns:a16="http://schemas.microsoft.com/office/drawing/2014/main" id="{CAA56849-125F-08F6-69C3-7C1A0E7E3DC5}"/>
                </a:ext>
              </a:extLst>
            </p:cNvPr>
            <p:cNvSpPr/>
            <p:nvPr/>
          </p:nvSpPr>
          <p:spPr>
            <a:xfrm>
              <a:off x="1811248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29" y="1"/>
                  </a:moveTo>
                  <a:cubicBezTo>
                    <a:pt x="21" y="1"/>
                    <a:pt x="14" y="8"/>
                    <a:pt x="14" y="16"/>
                  </a:cubicBezTo>
                  <a:cubicBezTo>
                    <a:pt x="14" y="16"/>
                    <a:pt x="7" y="225"/>
                    <a:pt x="0" y="435"/>
                  </a:cubicBezTo>
                  <a:cubicBezTo>
                    <a:pt x="7" y="642"/>
                    <a:pt x="14" y="851"/>
                    <a:pt x="14" y="851"/>
                  </a:cubicBezTo>
                  <a:cubicBezTo>
                    <a:pt x="14" y="860"/>
                    <a:pt x="22" y="867"/>
                    <a:pt x="30" y="867"/>
                  </a:cubicBezTo>
                  <a:cubicBezTo>
                    <a:pt x="39" y="867"/>
                    <a:pt x="46" y="860"/>
                    <a:pt x="47" y="851"/>
                  </a:cubicBezTo>
                  <a:cubicBezTo>
                    <a:pt x="47" y="851"/>
                    <a:pt x="54" y="642"/>
                    <a:pt x="61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6" y="8"/>
                    <a:pt x="40" y="1"/>
                    <a:pt x="32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348;p38">
              <a:extLst>
                <a:ext uri="{FF2B5EF4-FFF2-40B4-BE49-F238E27FC236}">
                  <a16:creationId xmlns:a16="http://schemas.microsoft.com/office/drawing/2014/main" id="{78175D80-1E79-6275-E138-58A00DC8C92B}"/>
                </a:ext>
              </a:extLst>
            </p:cNvPr>
            <p:cNvSpPr/>
            <p:nvPr/>
          </p:nvSpPr>
          <p:spPr>
            <a:xfrm>
              <a:off x="1801210" y="1595215"/>
              <a:ext cx="1360" cy="18738"/>
            </a:xfrm>
            <a:custGeom>
              <a:avLst/>
              <a:gdLst/>
              <a:ahLst/>
              <a:cxnLst/>
              <a:rect l="l" t="t" r="r" b="b"/>
              <a:pathLst>
                <a:path w="63" h="868" extrusionOk="0">
                  <a:moveTo>
                    <a:pt x="29" y="1"/>
                  </a:moveTo>
                  <a:cubicBezTo>
                    <a:pt x="21" y="1"/>
                    <a:pt x="14" y="7"/>
                    <a:pt x="14" y="16"/>
                  </a:cubicBezTo>
                  <a:lnTo>
                    <a:pt x="0" y="435"/>
                  </a:lnTo>
                  <a:lnTo>
                    <a:pt x="14" y="851"/>
                  </a:lnTo>
                  <a:cubicBezTo>
                    <a:pt x="16" y="860"/>
                    <a:pt x="21" y="867"/>
                    <a:pt x="30" y="867"/>
                  </a:cubicBezTo>
                  <a:cubicBezTo>
                    <a:pt x="31" y="867"/>
                    <a:pt x="32" y="867"/>
                    <a:pt x="32" y="867"/>
                  </a:cubicBezTo>
                  <a:cubicBezTo>
                    <a:pt x="41" y="867"/>
                    <a:pt x="48" y="861"/>
                    <a:pt x="48" y="851"/>
                  </a:cubicBezTo>
                  <a:cubicBezTo>
                    <a:pt x="48" y="851"/>
                    <a:pt x="56" y="642"/>
                    <a:pt x="63" y="435"/>
                  </a:cubicBezTo>
                  <a:lnTo>
                    <a:pt x="48" y="16"/>
                  </a:ln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349;p38">
              <a:extLst>
                <a:ext uri="{FF2B5EF4-FFF2-40B4-BE49-F238E27FC236}">
                  <a16:creationId xmlns:a16="http://schemas.microsoft.com/office/drawing/2014/main" id="{F3EC47AB-AD9D-0C20-C589-CFCBEA90B3EC}"/>
                </a:ext>
              </a:extLst>
            </p:cNvPr>
            <p:cNvSpPr/>
            <p:nvPr/>
          </p:nvSpPr>
          <p:spPr>
            <a:xfrm>
              <a:off x="1796223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0" y="1"/>
                  </a:moveTo>
                  <a:cubicBezTo>
                    <a:pt x="21" y="1"/>
                    <a:pt x="15" y="8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39" y="867"/>
                    <a:pt x="48" y="862"/>
                    <a:pt x="48" y="851"/>
                  </a:cubicBezTo>
                  <a:cubicBezTo>
                    <a:pt x="48" y="851"/>
                    <a:pt x="55" y="642"/>
                    <a:pt x="62" y="435"/>
                  </a:cubicBezTo>
                  <a:lnTo>
                    <a:pt x="48" y="16"/>
                  </a:lnTo>
                  <a:cubicBezTo>
                    <a:pt x="46" y="8"/>
                    <a:pt x="40" y="1"/>
                    <a:pt x="32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350;p38">
              <a:extLst>
                <a:ext uri="{FF2B5EF4-FFF2-40B4-BE49-F238E27FC236}">
                  <a16:creationId xmlns:a16="http://schemas.microsoft.com/office/drawing/2014/main" id="{1BEDBC78-D4A0-30E7-9CE7-53875D1D5473}"/>
                </a:ext>
              </a:extLst>
            </p:cNvPr>
            <p:cNvSpPr/>
            <p:nvPr/>
          </p:nvSpPr>
          <p:spPr>
            <a:xfrm>
              <a:off x="1791215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cubicBezTo>
                    <a:pt x="15" y="16"/>
                    <a:pt x="8" y="225"/>
                    <a:pt x="1" y="435"/>
                  </a:cubicBez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351;p38">
              <a:extLst>
                <a:ext uri="{FF2B5EF4-FFF2-40B4-BE49-F238E27FC236}">
                  <a16:creationId xmlns:a16="http://schemas.microsoft.com/office/drawing/2014/main" id="{BAFAC868-E2C1-3F46-42E4-7EA5C3A32FB4}"/>
                </a:ext>
              </a:extLst>
            </p:cNvPr>
            <p:cNvSpPr/>
            <p:nvPr/>
          </p:nvSpPr>
          <p:spPr>
            <a:xfrm>
              <a:off x="1786206" y="1595215"/>
              <a:ext cx="1360" cy="18738"/>
            </a:xfrm>
            <a:custGeom>
              <a:avLst/>
              <a:gdLst/>
              <a:ahLst/>
              <a:cxnLst/>
              <a:rect l="l" t="t" r="r" b="b"/>
              <a:pathLst>
                <a:path w="63" h="868" extrusionOk="0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352;p38">
              <a:extLst>
                <a:ext uri="{FF2B5EF4-FFF2-40B4-BE49-F238E27FC236}">
                  <a16:creationId xmlns:a16="http://schemas.microsoft.com/office/drawing/2014/main" id="{45788E08-41BA-E2FC-BA46-3DDE15415093}"/>
                </a:ext>
              </a:extLst>
            </p:cNvPr>
            <p:cNvSpPr/>
            <p:nvPr/>
          </p:nvSpPr>
          <p:spPr>
            <a:xfrm>
              <a:off x="1781371" y="1595215"/>
              <a:ext cx="1338" cy="18738"/>
            </a:xfrm>
            <a:custGeom>
              <a:avLst/>
              <a:gdLst/>
              <a:ahLst/>
              <a:cxnLst/>
              <a:rect l="l" t="t" r="r" b="b"/>
              <a:pathLst>
                <a:path w="62" h="868" extrusionOk="0">
                  <a:moveTo>
                    <a:pt x="30" y="1"/>
                  </a:moveTo>
                  <a:cubicBezTo>
                    <a:pt x="22" y="1"/>
                    <a:pt x="16" y="8"/>
                    <a:pt x="14" y="16"/>
                  </a:cubicBezTo>
                  <a:lnTo>
                    <a:pt x="0" y="435"/>
                  </a:lnTo>
                  <a:cubicBezTo>
                    <a:pt x="7" y="642"/>
                    <a:pt x="14" y="851"/>
                    <a:pt x="14" y="851"/>
                  </a:cubicBezTo>
                  <a:cubicBezTo>
                    <a:pt x="14" y="862"/>
                    <a:pt x="23" y="867"/>
                    <a:pt x="31" y="867"/>
                  </a:cubicBezTo>
                  <a:cubicBezTo>
                    <a:pt x="39" y="867"/>
                    <a:pt x="47" y="862"/>
                    <a:pt x="47" y="851"/>
                  </a:cubicBezTo>
                  <a:cubicBezTo>
                    <a:pt x="47" y="851"/>
                    <a:pt x="54" y="642"/>
                    <a:pt x="61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355;p38">
              <a:extLst>
                <a:ext uri="{FF2B5EF4-FFF2-40B4-BE49-F238E27FC236}">
                  <a16:creationId xmlns:a16="http://schemas.microsoft.com/office/drawing/2014/main" id="{E65DD248-CE1B-24BE-F875-2CA9AEAB92ED}"/>
                </a:ext>
              </a:extLst>
            </p:cNvPr>
            <p:cNvSpPr/>
            <p:nvPr/>
          </p:nvSpPr>
          <p:spPr>
            <a:xfrm>
              <a:off x="3146910" y="2189670"/>
              <a:ext cx="90991" cy="48075"/>
            </a:xfrm>
            <a:custGeom>
              <a:avLst/>
              <a:gdLst/>
              <a:ahLst/>
              <a:cxnLst/>
              <a:rect l="l" t="t" r="r" b="b"/>
              <a:pathLst>
                <a:path w="4215" h="2227" extrusionOk="0">
                  <a:moveTo>
                    <a:pt x="2604" y="1"/>
                  </a:moveTo>
                  <a:cubicBezTo>
                    <a:pt x="1615" y="1"/>
                    <a:pt x="462" y="110"/>
                    <a:pt x="297" y="605"/>
                  </a:cubicBezTo>
                  <a:cubicBezTo>
                    <a:pt x="1" y="1492"/>
                    <a:pt x="375" y="1901"/>
                    <a:pt x="519" y="2084"/>
                  </a:cubicBezTo>
                  <a:cubicBezTo>
                    <a:pt x="589" y="2172"/>
                    <a:pt x="1293" y="2226"/>
                    <a:pt x="2079" y="2226"/>
                  </a:cubicBezTo>
                  <a:cubicBezTo>
                    <a:pt x="2927" y="2226"/>
                    <a:pt x="3870" y="2163"/>
                    <a:pt x="4215" y="2010"/>
                  </a:cubicBezTo>
                  <a:lnTo>
                    <a:pt x="4072" y="70"/>
                  </a:lnTo>
                  <a:cubicBezTo>
                    <a:pt x="4072" y="70"/>
                    <a:pt x="3390" y="1"/>
                    <a:pt x="26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356;p38">
              <a:extLst>
                <a:ext uri="{FF2B5EF4-FFF2-40B4-BE49-F238E27FC236}">
                  <a16:creationId xmlns:a16="http://schemas.microsoft.com/office/drawing/2014/main" id="{30B24C7E-D9CD-9E85-6E40-7DE7EFE6066F}"/>
                </a:ext>
              </a:extLst>
            </p:cNvPr>
            <p:cNvSpPr/>
            <p:nvPr/>
          </p:nvSpPr>
          <p:spPr>
            <a:xfrm>
              <a:off x="3111808" y="2006241"/>
              <a:ext cx="121020" cy="153206"/>
            </a:xfrm>
            <a:custGeom>
              <a:avLst/>
              <a:gdLst/>
              <a:ahLst/>
              <a:cxnLst/>
              <a:rect l="l" t="t" r="r" b="b"/>
              <a:pathLst>
                <a:path w="5606" h="7097" extrusionOk="0">
                  <a:moveTo>
                    <a:pt x="3866" y="0"/>
                  </a:moveTo>
                  <a:cubicBezTo>
                    <a:pt x="2930" y="0"/>
                    <a:pt x="1730" y="256"/>
                    <a:pt x="1109" y="1414"/>
                  </a:cubicBezTo>
                  <a:cubicBezTo>
                    <a:pt x="1" y="3484"/>
                    <a:pt x="815" y="6442"/>
                    <a:pt x="2515" y="6884"/>
                  </a:cubicBezTo>
                  <a:cubicBezTo>
                    <a:pt x="3133" y="7045"/>
                    <a:pt x="3710" y="7097"/>
                    <a:pt x="4195" y="7097"/>
                  </a:cubicBezTo>
                  <a:cubicBezTo>
                    <a:pt x="5042" y="7097"/>
                    <a:pt x="5606" y="6939"/>
                    <a:pt x="5606" y="6939"/>
                  </a:cubicBezTo>
                  <a:lnTo>
                    <a:pt x="5175" y="158"/>
                  </a:lnTo>
                  <a:cubicBezTo>
                    <a:pt x="5175" y="158"/>
                    <a:pt x="4602" y="0"/>
                    <a:pt x="3866" y="0"/>
                  </a:cubicBezTo>
                  <a:close/>
                </a:path>
              </a:pathLst>
            </a:custGeom>
            <a:solidFill>
              <a:srgbClr val="F2A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357;p38">
              <a:extLst>
                <a:ext uri="{FF2B5EF4-FFF2-40B4-BE49-F238E27FC236}">
                  <a16:creationId xmlns:a16="http://schemas.microsoft.com/office/drawing/2014/main" id="{D95C6E0B-CF7D-E31D-C190-E5F8629A429E}"/>
                </a:ext>
              </a:extLst>
            </p:cNvPr>
            <p:cNvSpPr/>
            <p:nvPr/>
          </p:nvSpPr>
          <p:spPr>
            <a:xfrm>
              <a:off x="3145809" y="2029879"/>
              <a:ext cx="85961" cy="105325"/>
            </a:xfrm>
            <a:custGeom>
              <a:avLst/>
              <a:gdLst/>
              <a:ahLst/>
              <a:cxnLst/>
              <a:rect l="l" t="t" r="r" b="b"/>
              <a:pathLst>
                <a:path w="3982" h="4879" extrusionOk="0">
                  <a:moveTo>
                    <a:pt x="2763" y="0"/>
                  </a:moveTo>
                  <a:cubicBezTo>
                    <a:pt x="2080" y="0"/>
                    <a:pt x="1196" y="175"/>
                    <a:pt x="763" y="984"/>
                  </a:cubicBezTo>
                  <a:cubicBezTo>
                    <a:pt x="1" y="2408"/>
                    <a:pt x="558" y="4440"/>
                    <a:pt x="1729" y="4745"/>
                  </a:cubicBezTo>
                  <a:cubicBezTo>
                    <a:pt x="2112" y="4845"/>
                    <a:pt x="2485" y="4879"/>
                    <a:pt x="2814" y="4879"/>
                  </a:cubicBezTo>
                  <a:cubicBezTo>
                    <a:pt x="3491" y="4879"/>
                    <a:pt x="3981" y="4736"/>
                    <a:pt x="3981" y="4736"/>
                  </a:cubicBezTo>
                  <a:cubicBezTo>
                    <a:pt x="3981" y="4736"/>
                    <a:pt x="3899" y="3530"/>
                    <a:pt x="3836" y="2442"/>
                  </a:cubicBezTo>
                  <a:cubicBezTo>
                    <a:pt x="3772" y="1352"/>
                    <a:pt x="3687" y="102"/>
                    <a:pt x="3687" y="102"/>
                  </a:cubicBezTo>
                  <a:cubicBezTo>
                    <a:pt x="3687" y="102"/>
                    <a:pt x="3283" y="0"/>
                    <a:pt x="2763" y="0"/>
                  </a:cubicBezTo>
                  <a:close/>
                </a:path>
              </a:pathLst>
            </a:custGeom>
            <a:solidFill>
              <a:srgbClr val="FFF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369;p38">
              <a:extLst>
                <a:ext uri="{FF2B5EF4-FFF2-40B4-BE49-F238E27FC236}">
                  <a16:creationId xmlns:a16="http://schemas.microsoft.com/office/drawing/2014/main" id="{A96A62EA-350E-AEEA-9758-D77EF73171B7}"/>
                </a:ext>
              </a:extLst>
            </p:cNvPr>
            <p:cNvSpPr/>
            <p:nvPr/>
          </p:nvSpPr>
          <p:spPr>
            <a:xfrm>
              <a:off x="465958" y="2262290"/>
              <a:ext cx="2809721" cy="127690"/>
            </a:xfrm>
            <a:custGeom>
              <a:avLst/>
              <a:gdLst/>
              <a:ahLst/>
              <a:cxnLst/>
              <a:rect l="l" t="t" r="r" b="b"/>
              <a:pathLst>
                <a:path w="130155" h="5915" extrusionOk="0">
                  <a:moveTo>
                    <a:pt x="1184" y="1"/>
                  </a:moveTo>
                  <a:cubicBezTo>
                    <a:pt x="531" y="3"/>
                    <a:pt x="2" y="531"/>
                    <a:pt x="0" y="1184"/>
                  </a:cubicBezTo>
                  <a:lnTo>
                    <a:pt x="0" y="4732"/>
                  </a:lnTo>
                  <a:cubicBezTo>
                    <a:pt x="2" y="5385"/>
                    <a:pt x="531" y="5913"/>
                    <a:pt x="1184" y="5914"/>
                  </a:cubicBezTo>
                  <a:lnTo>
                    <a:pt x="128972" y="5914"/>
                  </a:lnTo>
                  <a:cubicBezTo>
                    <a:pt x="129624" y="5913"/>
                    <a:pt x="130151" y="5383"/>
                    <a:pt x="130154" y="4732"/>
                  </a:cubicBezTo>
                  <a:lnTo>
                    <a:pt x="130154" y="1184"/>
                  </a:lnTo>
                  <a:cubicBezTo>
                    <a:pt x="130151" y="531"/>
                    <a:pt x="129624" y="3"/>
                    <a:pt x="128972" y="1"/>
                  </a:cubicBezTo>
                  <a:close/>
                </a:path>
              </a:pathLst>
            </a:custGeom>
            <a:solidFill>
              <a:srgbClr val="C4C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370;p38">
              <a:extLst>
                <a:ext uri="{FF2B5EF4-FFF2-40B4-BE49-F238E27FC236}">
                  <a16:creationId xmlns:a16="http://schemas.microsoft.com/office/drawing/2014/main" id="{123F2B60-43C2-E603-2B59-3048FF7361B0}"/>
                </a:ext>
              </a:extLst>
            </p:cNvPr>
            <p:cNvSpPr/>
            <p:nvPr/>
          </p:nvSpPr>
          <p:spPr>
            <a:xfrm>
              <a:off x="585143" y="2087820"/>
              <a:ext cx="485373" cy="485157"/>
            </a:xfrm>
            <a:custGeom>
              <a:avLst/>
              <a:gdLst/>
              <a:ahLst/>
              <a:cxnLst/>
              <a:rect l="l" t="t" r="r" b="b"/>
              <a:pathLst>
                <a:path w="22484" h="22474" extrusionOk="0">
                  <a:moveTo>
                    <a:pt x="11243" y="1"/>
                  </a:moveTo>
                  <a:cubicBezTo>
                    <a:pt x="5033" y="1"/>
                    <a:pt x="0" y="5031"/>
                    <a:pt x="0" y="11236"/>
                  </a:cubicBezTo>
                  <a:cubicBezTo>
                    <a:pt x="0" y="17442"/>
                    <a:pt x="5033" y="22473"/>
                    <a:pt x="11243" y="22473"/>
                  </a:cubicBezTo>
                  <a:cubicBezTo>
                    <a:pt x="17451" y="22473"/>
                    <a:pt x="22484" y="17442"/>
                    <a:pt x="22484" y="11236"/>
                  </a:cubicBezTo>
                  <a:cubicBezTo>
                    <a:pt x="22484" y="5031"/>
                    <a:pt x="17451" y="1"/>
                    <a:pt x="11243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371;p38">
              <a:extLst>
                <a:ext uri="{FF2B5EF4-FFF2-40B4-BE49-F238E27FC236}">
                  <a16:creationId xmlns:a16="http://schemas.microsoft.com/office/drawing/2014/main" id="{703EC45D-4D75-C8D3-5EE3-4CAEE717DA21}"/>
                </a:ext>
              </a:extLst>
            </p:cNvPr>
            <p:cNvSpPr/>
            <p:nvPr/>
          </p:nvSpPr>
          <p:spPr>
            <a:xfrm>
              <a:off x="705428" y="2208062"/>
              <a:ext cx="244802" cy="244651"/>
            </a:xfrm>
            <a:custGeom>
              <a:avLst/>
              <a:gdLst/>
              <a:ahLst/>
              <a:cxnLst/>
              <a:rect l="l" t="t" r="r" b="b"/>
              <a:pathLst>
                <a:path w="11340" h="11333" extrusionOk="0">
                  <a:moveTo>
                    <a:pt x="5671" y="0"/>
                  </a:moveTo>
                  <a:cubicBezTo>
                    <a:pt x="2540" y="0"/>
                    <a:pt x="0" y="2537"/>
                    <a:pt x="0" y="5666"/>
                  </a:cubicBezTo>
                  <a:cubicBezTo>
                    <a:pt x="0" y="8796"/>
                    <a:pt x="2540" y="11332"/>
                    <a:pt x="5671" y="11332"/>
                  </a:cubicBezTo>
                  <a:cubicBezTo>
                    <a:pt x="8802" y="11332"/>
                    <a:pt x="11340" y="8796"/>
                    <a:pt x="11340" y="5666"/>
                  </a:cubicBezTo>
                  <a:cubicBezTo>
                    <a:pt x="11340" y="2537"/>
                    <a:pt x="8800" y="0"/>
                    <a:pt x="5671" y="0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372;p38">
              <a:extLst>
                <a:ext uri="{FF2B5EF4-FFF2-40B4-BE49-F238E27FC236}">
                  <a16:creationId xmlns:a16="http://schemas.microsoft.com/office/drawing/2014/main" id="{A32E531F-D8DC-A074-CB19-CDBF5B3A5309}"/>
                </a:ext>
              </a:extLst>
            </p:cNvPr>
            <p:cNvSpPr/>
            <p:nvPr/>
          </p:nvSpPr>
          <p:spPr>
            <a:xfrm>
              <a:off x="760800" y="2263391"/>
              <a:ext cx="134058" cy="134015"/>
            </a:xfrm>
            <a:custGeom>
              <a:avLst/>
              <a:gdLst/>
              <a:ahLst/>
              <a:cxnLst/>
              <a:rect l="l" t="t" r="r" b="b"/>
              <a:pathLst>
                <a:path w="6210" h="6208" extrusionOk="0">
                  <a:moveTo>
                    <a:pt x="3106" y="1"/>
                  </a:moveTo>
                  <a:cubicBezTo>
                    <a:pt x="1390" y="1"/>
                    <a:pt x="0" y="1389"/>
                    <a:pt x="0" y="3103"/>
                  </a:cubicBezTo>
                  <a:cubicBezTo>
                    <a:pt x="0" y="4818"/>
                    <a:pt x="1390" y="6207"/>
                    <a:pt x="3106" y="6207"/>
                  </a:cubicBezTo>
                  <a:cubicBezTo>
                    <a:pt x="4820" y="6207"/>
                    <a:pt x="6210" y="4818"/>
                    <a:pt x="6210" y="3103"/>
                  </a:cubicBezTo>
                  <a:cubicBezTo>
                    <a:pt x="6210" y="1389"/>
                    <a:pt x="4820" y="1"/>
                    <a:pt x="310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373;p38">
              <a:extLst>
                <a:ext uri="{FF2B5EF4-FFF2-40B4-BE49-F238E27FC236}">
                  <a16:creationId xmlns:a16="http://schemas.microsoft.com/office/drawing/2014/main" id="{0E530A95-E6D3-E78B-4C80-A2D75D427523}"/>
                </a:ext>
              </a:extLst>
            </p:cNvPr>
            <p:cNvSpPr/>
            <p:nvPr/>
          </p:nvSpPr>
          <p:spPr>
            <a:xfrm>
              <a:off x="2347676" y="2087820"/>
              <a:ext cx="485352" cy="485157"/>
            </a:xfrm>
            <a:custGeom>
              <a:avLst/>
              <a:gdLst/>
              <a:ahLst/>
              <a:cxnLst/>
              <a:rect l="l" t="t" r="r" b="b"/>
              <a:pathLst>
                <a:path w="22483" h="22474" extrusionOk="0">
                  <a:moveTo>
                    <a:pt x="11242" y="1"/>
                  </a:moveTo>
                  <a:cubicBezTo>
                    <a:pt x="5033" y="1"/>
                    <a:pt x="0" y="5031"/>
                    <a:pt x="0" y="11236"/>
                  </a:cubicBezTo>
                  <a:cubicBezTo>
                    <a:pt x="0" y="17442"/>
                    <a:pt x="5033" y="22473"/>
                    <a:pt x="11242" y="22473"/>
                  </a:cubicBezTo>
                  <a:cubicBezTo>
                    <a:pt x="17451" y="22473"/>
                    <a:pt x="22483" y="17442"/>
                    <a:pt x="22483" y="11236"/>
                  </a:cubicBezTo>
                  <a:cubicBezTo>
                    <a:pt x="22483" y="5031"/>
                    <a:pt x="17451" y="1"/>
                    <a:pt x="1124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374;p38">
              <a:extLst>
                <a:ext uri="{FF2B5EF4-FFF2-40B4-BE49-F238E27FC236}">
                  <a16:creationId xmlns:a16="http://schemas.microsoft.com/office/drawing/2014/main" id="{884BD388-94A4-7680-3444-F3068989B933}"/>
                </a:ext>
              </a:extLst>
            </p:cNvPr>
            <p:cNvSpPr/>
            <p:nvPr/>
          </p:nvSpPr>
          <p:spPr>
            <a:xfrm>
              <a:off x="2467961" y="2208062"/>
              <a:ext cx="244781" cy="244651"/>
            </a:xfrm>
            <a:custGeom>
              <a:avLst/>
              <a:gdLst/>
              <a:ahLst/>
              <a:cxnLst/>
              <a:rect l="l" t="t" r="r" b="b"/>
              <a:pathLst>
                <a:path w="11339" h="11333" extrusionOk="0">
                  <a:moveTo>
                    <a:pt x="5670" y="0"/>
                  </a:moveTo>
                  <a:cubicBezTo>
                    <a:pt x="2538" y="0"/>
                    <a:pt x="1" y="2537"/>
                    <a:pt x="1" y="5666"/>
                  </a:cubicBezTo>
                  <a:cubicBezTo>
                    <a:pt x="1" y="8796"/>
                    <a:pt x="2538" y="11332"/>
                    <a:pt x="5670" y="11332"/>
                  </a:cubicBezTo>
                  <a:cubicBezTo>
                    <a:pt x="8801" y="11332"/>
                    <a:pt x="11338" y="8796"/>
                    <a:pt x="11338" y="5666"/>
                  </a:cubicBezTo>
                  <a:cubicBezTo>
                    <a:pt x="11338" y="2537"/>
                    <a:pt x="8801" y="0"/>
                    <a:pt x="5670" y="0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378;p38">
              <a:extLst>
                <a:ext uri="{FF2B5EF4-FFF2-40B4-BE49-F238E27FC236}">
                  <a16:creationId xmlns:a16="http://schemas.microsoft.com/office/drawing/2014/main" id="{6E51CF76-609C-8DF2-D951-F0D4598C2BA5}"/>
                </a:ext>
              </a:extLst>
            </p:cNvPr>
            <p:cNvSpPr/>
            <p:nvPr/>
          </p:nvSpPr>
          <p:spPr>
            <a:xfrm>
              <a:off x="2260397" y="1373036"/>
              <a:ext cx="161993" cy="164562"/>
            </a:xfrm>
            <a:custGeom>
              <a:avLst/>
              <a:gdLst/>
              <a:ahLst/>
              <a:cxnLst/>
              <a:rect l="l" t="t" r="r" b="b"/>
              <a:pathLst>
                <a:path w="7504" h="7623" extrusionOk="0">
                  <a:moveTo>
                    <a:pt x="6301" y="1"/>
                  </a:moveTo>
                  <a:cubicBezTo>
                    <a:pt x="4929" y="1"/>
                    <a:pt x="3584" y="1947"/>
                    <a:pt x="2814" y="2847"/>
                  </a:cubicBezTo>
                  <a:cubicBezTo>
                    <a:pt x="1925" y="3886"/>
                    <a:pt x="1" y="5722"/>
                    <a:pt x="353" y="7209"/>
                  </a:cubicBezTo>
                  <a:cubicBezTo>
                    <a:pt x="403" y="7423"/>
                    <a:pt x="630" y="7623"/>
                    <a:pt x="859" y="7623"/>
                  </a:cubicBezTo>
                  <a:cubicBezTo>
                    <a:pt x="871" y="7623"/>
                    <a:pt x="883" y="7622"/>
                    <a:pt x="895" y="7621"/>
                  </a:cubicBezTo>
                  <a:cubicBezTo>
                    <a:pt x="2257" y="7495"/>
                    <a:pt x="3270" y="5684"/>
                    <a:pt x="4142" y="4755"/>
                  </a:cubicBezTo>
                  <a:cubicBezTo>
                    <a:pt x="4790" y="4066"/>
                    <a:pt x="5486" y="3427"/>
                    <a:pt x="6203" y="2810"/>
                  </a:cubicBezTo>
                  <a:cubicBezTo>
                    <a:pt x="6854" y="2247"/>
                    <a:pt x="7503" y="1959"/>
                    <a:pt x="7465" y="996"/>
                  </a:cubicBezTo>
                  <a:cubicBezTo>
                    <a:pt x="7448" y="548"/>
                    <a:pt x="7183" y="225"/>
                    <a:pt x="6768" y="80"/>
                  </a:cubicBezTo>
                  <a:cubicBezTo>
                    <a:pt x="6612" y="26"/>
                    <a:pt x="6457" y="1"/>
                    <a:pt x="6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379;p38">
              <a:extLst>
                <a:ext uri="{FF2B5EF4-FFF2-40B4-BE49-F238E27FC236}">
                  <a16:creationId xmlns:a16="http://schemas.microsoft.com/office/drawing/2014/main" id="{39604997-D8D7-D2B0-99F2-F2C434F7C6DC}"/>
                </a:ext>
              </a:extLst>
            </p:cNvPr>
            <p:cNvSpPr/>
            <p:nvPr/>
          </p:nvSpPr>
          <p:spPr>
            <a:xfrm>
              <a:off x="2349662" y="1448700"/>
              <a:ext cx="109017" cy="93733"/>
            </a:xfrm>
            <a:custGeom>
              <a:avLst/>
              <a:gdLst/>
              <a:ahLst/>
              <a:cxnLst/>
              <a:rect l="l" t="t" r="r" b="b"/>
              <a:pathLst>
                <a:path w="5050" h="4342" extrusionOk="0">
                  <a:moveTo>
                    <a:pt x="3550" y="0"/>
                  </a:moveTo>
                  <a:cubicBezTo>
                    <a:pt x="3310" y="0"/>
                    <a:pt x="3070" y="84"/>
                    <a:pt x="2875" y="282"/>
                  </a:cubicBezTo>
                  <a:cubicBezTo>
                    <a:pt x="2311" y="854"/>
                    <a:pt x="1860" y="1553"/>
                    <a:pt x="1317" y="2149"/>
                  </a:cubicBezTo>
                  <a:cubicBezTo>
                    <a:pt x="906" y="2600"/>
                    <a:pt x="214" y="3137"/>
                    <a:pt x="49" y="3739"/>
                  </a:cubicBezTo>
                  <a:cubicBezTo>
                    <a:pt x="1" y="3917"/>
                    <a:pt x="79" y="4126"/>
                    <a:pt x="244" y="4216"/>
                  </a:cubicBezTo>
                  <a:cubicBezTo>
                    <a:pt x="406" y="4304"/>
                    <a:pt x="575" y="4342"/>
                    <a:pt x="747" y="4342"/>
                  </a:cubicBezTo>
                  <a:cubicBezTo>
                    <a:pt x="1353" y="4342"/>
                    <a:pt x="1993" y="3876"/>
                    <a:pt x="2435" y="3529"/>
                  </a:cubicBezTo>
                  <a:cubicBezTo>
                    <a:pt x="3173" y="2947"/>
                    <a:pt x="3930" y="2287"/>
                    <a:pt x="4500" y="1537"/>
                  </a:cubicBezTo>
                  <a:cubicBezTo>
                    <a:pt x="5050" y="816"/>
                    <a:pt x="4297" y="0"/>
                    <a:pt x="3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380;p38">
              <a:extLst>
                <a:ext uri="{FF2B5EF4-FFF2-40B4-BE49-F238E27FC236}">
                  <a16:creationId xmlns:a16="http://schemas.microsoft.com/office/drawing/2014/main" id="{CD87504C-608B-74F1-239A-486AFDC03EE2}"/>
                </a:ext>
              </a:extLst>
            </p:cNvPr>
            <p:cNvSpPr/>
            <p:nvPr/>
          </p:nvSpPr>
          <p:spPr>
            <a:xfrm>
              <a:off x="2571581" y="1353046"/>
              <a:ext cx="125143" cy="103685"/>
            </a:xfrm>
            <a:custGeom>
              <a:avLst/>
              <a:gdLst/>
              <a:ahLst/>
              <a:cxnLst/>
              <a:rect l="l" t="t" r="r" b="b"/>
              <a:pathLst>
                <a:path w="5797" h="4803" extrusionOk="0">
                  <a:moveTo>
                    <a:pt x="3994" y="0"/>
                  </a:moveTo>
                  <a:cubicBezTo>
                    <a:pt x="3736" y="0"/>
                    <a:pt x="3480" y="109"/>
                    <a:pt x="3272" y="373"/>
                  </a:cubicBezTo>
                  <a:cubicBezTo>
                    <a:pt x="2362" y="1530"/>
                    <a:pt x="1285" y="2538"/>
                    <a:pt x="366" y="3679"/>
                  </a:cubicBezTo>
                  <a:cubicBezTo>
                    <a:pt x="0" y="4134"/>
                    <a:pt x="312" y="4803"/>
                    <a:pt x="815" y="4803"/>
                  </a:cubicBezTo>
                  <a:cubicBezTo>
                    <a:pt x="922" y="4803"/>
                    <a:pt x="1037" y="4773"/>
                    <a:pt x="1157" y="4703"/>
                  </a:cubicBezTo>
                  <a:cubicBezTo>
                    <a:pt x="2476" y="3941"/>
                    <a:pt x="3689" y="2924"/>
                    <a:pt x="4891" y="1991"/>
                  </a:cubicBezTo>
                  <a:cubicBezTo>
                    <a:pt x="5797" y="1287"/>
                    <a:pt x="4881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381;p38">
              <a:extLst>
                <a:ext uri="{FF2B5EF4-FFF2-40B4-BE49-F238E27FC236}">
                  <a16:creationId xmlns:a16="http://schemas.microsoft.com/office/drawing/2014/main" id="{F888F72D-7E75-87E3-E447-9BE86C91B61B}"/>
                </a:ext>
              </a:extLst>
            </p:cNvPr>
            <p:cNvSpPr/>
            <p:nvPr/>
          </p:nvSpPr>
          <p:spPr>
            <a:xfrm>
              <a:off x="2623499" y="1414031"/>
              <a:ext cx="95007" cy="88185"/>
            </a:xfrm>
            <a:custGeom>
              <a:avLst/>
              <a:gdLst/>
              <a:ahLst/>
              <a:cxnLst/>
              <a:rect l="l" t="t" r="r" b="b"/>
              <a:pathLst>
                <a:path w="4401" h="4085" extrusionOk="0">
                  <a:moveTo>
                    <a:pt x="3162" y="1"/>
                  </a:moveTo>
                  <a:cubicBezTo>
                    <a:pt x="2768" y="1"/>
                    <a:pt x="2408" y="286"/>
                    <a:pt x="2180" y="585"/>
                  </a:cubicBezTo>
                  <a:cubicBezTo>
                    <a:pt x="1842" y="1029"/>
                    <a:pt x="1514" y="1483"/>
                    <a:pt x="1180" y="1931"/>
                  </a:cubicBezTo>
                  <a:cubicBezTo>
                    <a:pt x="1042" y="2115"/>
                    <a:pt x="900" y="2294"/>
                    <a:pt x="758" y="2473"/>
                  </a:cubicBezTo>
                  <a:cubicBezTo>
                    <a:pt x="566" y="2716"/>
                    <a:pt x="460" y="2989"/>
                    <a:pt x="293" y="3244"/>
                  </a:cubicBezTo>
                  <a:cubicBezTo>
                    <a:pt x="1" y="3683"/>
                    <a:pt x="406" y="4084"/>
                    <a:pt x="826" y="4084"/>
                  </a:cubicBezTo>
                  <a:cubicBezTo>
                    <a:pt x="911" y="4084"/>
                    <a:pt x="998" y="4067"/>
                    <a:pt x="1079" y="4031"/>
                  </a:cubicBezTo>
                  <a:cubicBezTo>
                    <a:pt x="1298" y="3933"/>
                    <a:pt x="1524" y="3866"/>
                    <a:pt x="1744" y="3750"/>
                  </a:cubicBezTo>
                  <a:cubicBezTo>
                    <a:pt x="2011" y="3610"/>
                    <a:pt x="2257" y="3362"/>
                    <a:pt x="2495" y="3173"/>
                  </a:cubicBezTo>
                  <a:cubicBezTo>
                    <a:pt x="2993" y="2777"/>
                    <a:pt x="3473" y="2362"/>
                    <a:pt x="3970" y="1967"/>
                  </a:cubicBezTo>
                  <a:cubicBezTo>
                    <a:pt x="4251" y="1742"/>
                    <a:pt x="4401" y="1191"/>
                    <a:pt x="4263" y="857"/>
                  </a:cubicBezTo>
                  <a:cubicBezTo>
                    <a:pt x="4085" y="425"/>
                    <a:pt x="3902" y="234"/>
                    <a:pt x="3468" y="60"/>
                  </a:cubicBezTo>
                  <a:cubicBezTo>
                    <a:pt x="3365" y="19"/>
                    <a:pt x="3263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382;p38">
              <a:extLst>
                <a:ext uri="{FF2B5EF4-FFF2-40B4-BE49-F238E27FC236}">
                  <a16:creationId xmlns:a16="http://schemas.microsoft.com/office/drawing/2014/main" id="{A8B49CA6-733F-EA53-59DB-E0150659A294}"/>
                </a:ext>
              </a:extLst>
            </p:cNvPr>
            <p:cNvSpPr/>
            <p:nvPr/>
          </p:nvSpPr>
          <p:spPr>
            <a:xfrm>
              <a:off x="2522383" y="2263391"/>
              <a:ext cx="134102" cy="134015"/>
            </a:xfrm>
            <a:custGeom>
              <a:avLst/>
              <a:gdLst/>
              <a:ahLst/>
              <a:cxnLst/>
              <a:rect l="l" t="t" r="r" b="b"/>
              <a:pathLst>
                <a:path w="6212" h="6208" extrusionOk="0">
                  <a:moveTo>
                    <a:pt x="3106" y="1"/>
                  </a:moveTo>
                  <a:cubicBezTo>
                    <a:pt x="1392" y="1"/>
                    <a:pt x="0" y="1389"/>
                    <a:pt x="0" y="3103"/>
                  </a:cubicBezTo>
                  <a:cubicBezTo>
                    <a:pt x="0" y="4818"/>
                    <a:pt x="1392" y="6207"/>
                    <a:pt x="3106" y="6207"/>
                  </a:cubicBezTo>
                  <a:cubicBezTo>
                    <a:pt x="4820" y="6207"/>
                    <a:pt x="6211" y="4818"/>
                    <a:pt x="6211" y="3103"/>
                  </a:cubicBezTo>
                  <a:cubicBezTo>
                    <a:pt x="6211" y="1389"/>
                    <a:pt x="4821" y="1"/>
                    <a:pt x="310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383;p38">
              <a:extLst>
                <a:ext uri="{FF2B5EF4-FFF2-40B4-BE49-F238E27FC236}">
                  <a16:creationId xmlns:a16="http://schemas.microsoft.com/office/drawing/2014/main" id="{7873419D-2929-7A81-8350-7C82A286ED2E}"/>
                </a:ext>
              </a:extLst>
            </p:cNvPr>
            <p:cNvSpPr/>
            <p:nvPr/>
          </p:nvSpPr>
          <p:spPr>
            <a:xfrm>
              <a:off x="494842" y="2326988"/>
              <a:ext cx="22149" cy="18846"/>
            </a:xfrm>
            <a:custGeom>
              <a:avLst/>
              <a:gdLst/>
              <a:ahLst/>
              <a:cxnLst/>
              <a:rect l="l" t="t" r="r" b="b"/>
              <a:pathLst>
                <a:path w="1026" h="873" extrusionOk="0">
                  <a:moveTo>
                    <a:pt x="531" y="1"/>
                  </a:moveTo>
                  <a:cubicBezTo>
                    <a:pt x="492" y="1"/>
                    <a:pt x="453" y="6"/>
                    <a:pt x="413" y="18"/>
                  </a:cubicBezTo>
                  <a:cubicBezTo>
                    <a:pt x="447" y="8"/>
                    <a:pt x="458" y="4"/>
                    <a:pt x="457" y="4"/>
                  </a:cubicBezTo>
                  <a:cubicBezTo>
                    <a:pt x="453" y="4"/>
                    <a:pt x="391" y="21"/>
                    <a:pt x="369" y="24"/>
                  </a:cubicBezTo>
                  <a:lnTo>
                    <a:pt x="354" y="26"/>
                  </a:lnTo>
                  <a:cubicBezTo>
                    <a:pt x="18" y="75"/>
                    <a:pt x="1" y="504"/>
                    <a:pt x="173" y="709"/>
                  </a:cubicBezTo>
                  <a:cubicBezTo>
                    <a:pt x="211" y="753"/>
                    <a:pt x="257" y="789"/>
                    <a:pt x="308" y="816"/>
                  </a:cubicBezTo>
                  <a:cubicBezTo>
                    <a:pt x="376" y="854"/>
                    <a:pt x="451" y="873"/>
                    <a:pt x="524" y="873"/>
                  </a:cubicBezTo>
                  <a:cubicBezTo>
                    <a:pt x="713" y="873"/>
                    <a:pt x="895" y="752"/>
                    <a:pt x="950" y="554"/>
                  </a:cubicBezTo>
                  <a:cubicBezTo>
                    <a:pt x="1026" y="277"/>
                    <a:pt x="802" y="1"/>
                    <a:pt x="531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384;p38">
              <a:extLst>
                <a:ext uri="{FF2B5EF4-FFF2-40B4-BE49-F238E27FC236}">
                  <a16:creationId xmlns:a16="http://schemas.microsoft.com/office/drawing/2014/main" id="{5A095835-55C2-AB47-FCBE-D08AC1BF45A2}"/>
                </a:ext>
              </a:extLst>
            </p:cNvPr>
            <p:cNvSpPr/>
            <p:nvPr/>
          </p:nvSpPr>
          <p:spPr>
            <a:xfrm>
              <a:off x="524741" y="2344409"/>
              <a:ext cx="25020" cy="16040"/>
            </a:xfrm>
            <a:custGeom>
              <a:avLst/>
              <a:gdLst/>
              <a:ahLst/>
              <a:cxnLst/>
              <a:rect l="l" t="t" r="r" b="b"/>
              <a:pathLst>
                <a:path w="1159" h="743" extrusionOk="0">
                  <a:moveTo>
                    <a:pt x="684" y="1"/>
                  </a:moveTo>
                  <a:cubicBezTo>
                    <a:pt x="653" y="1"/>
                    <a:pt x="621" y="4"/>
                    <a:pt x="586" y="10"/>
                  </a:cubicBezTo>
                  <a:cubicBezTo>
                    <a:pt x="492" y="29"/>
                    <a:pt x="398" y="46"/>
                    <a:pt x="304" y="64"/>
                  </a:cubicBezTo>
                  <a:cubicBezTo>
                    <a:pt x="0" y="123"/>
                    <a:pt x="0" y="621"/>
                    <a:pt x="304" y="679"/>
                  </a:cubicBezTo>
                  <a:cubicBezTo>
                    <a:pt x="398" y="698"/>
                    <a:pt x="492" y="715"/>
                    <a:pt x="586" y="733"/>
                  </a:cubicBezTo>
                  <a:cubicBezTo>
                    <a:pt x="621" y="740"/>
                    <a:pt x="653" y="743"/>
                    <a:pt x="684" y="743"/>
                  </a:cubicBezTo>
                  <a:cubicBezTo>
                    <a:pt x="1158" y="743"/>
                    <a:pt x="1158" y="1"/>
                    <a:pt x="684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385;p38">
              <a:extLst>
                <a:ext uri="{FF2B5EF4-FFF2-40B4-BE49-F238E27FC236}">
                  <a16:creationId xmlns:a16="http://schemas.microsoft.com/office/drawing/2014/main" id="{C3F0290E-BD0F-C476-716B-E9DB26602F91}"/>
                </a:ext>
              </a:extLst>
            </p:cNvPr>
            <p:cNvSpPr/>
            <p:nvPr/>
          </p:nvSpPr>
          <p:spPr>
            <a:xfrm>
              <a:off x="2204745" y="2346481"/>
              <a:ext cx="26358" cy="15802"/>
            </a:xfrm>
            <a:custGeom>
              <a:avLst/>
              <a:gdLst/>
              <a:ahLst/>
              <a:cxnLst/>
              <a:rect l="l" t="t" r="r" b="b"/>
              <a:pathLst>
                <a:path w="1221" h="732" extrusionOk="0">
                  <a:moveTo>
                    <a:pt x="367" y="0"/>
                  </a:moveTo>
                  <a:cubicBezTo>
                    <a:pt x="158" y="0"/>
                    <a:pt x="1" y="288"/>
                    <a:pt x="176" y="466"/>
                  </a:cubicBezTo>
                  <a:cubicBezTo>
                    <a:pt x="352" y="649"/>
                    <a:pt x="590" y="731"/>
                    <a:pt x="838" y="731"/>
                  </a:cubicBezTo>
                  <a:cubicBezTo>
                    <a:pt x="860" y="731"/>
                    <a:pt x="882" y="731"/>
                    <a:pt x="904" y="730"/>
                  </a:cubicBezTo>
                  <a:cubicBezTo>
                    <a:pt x="1004" y="725"/>
                    <a:pt x="1126" y="678"/>
                    <a:pt x="1169" y="579"/>
                  </a:cubicBezTo>
                  <a:cubicBezTo>
                    <a:pt x="1220" y="459"/>
                    <a:pt x="1220" y="387"/>
                    <a:pt x="1169" y="269"/>
                  </a:cubicBezTo>
                  <a:cubicBezTo>
                    <a:pt x="1125" y="166"/>
                    <a:pt x="1004" y="126"/>
                    <a:pt x="904" y="116"/>
                  </a:cubicBezTo>
                  <a:cubicBezTo>
                    <a:pt x="770" y="104"/>
                    <a:pt x="620" y="116"/>
                    <a:pt x="503" y="42"/>
                  </a:cubicBezTo>
                  <a:cubicBezTo>
                    <a:pt x="457" y="13"/>
                    <a:pt x="411" y="0"/>
                    <a:pt x="367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386;p38">
              <a:extLst>
                <a:ext uri="{FF2B5EF4-FFF2-40B4-BE49-F238E27FC236}">
                  <a16:creationId xmlns:a16="http://schemas.microsoft.com/office/drawing/2014/main" id="{A1A34A64-42A9-F8B5-8F31-69BD2B88EB9B}"/>
                </a:ext>
              </a:extLst>
            </p:cNvPr>
            <p:cNvSpPr/>
            <p:nvPr/>
          </p:nvSpPr>
          <p:spPr>
            <a:xfrm>
              <a:off x="2232506" y="2323318"/>
              <a:ext cx="30460" cy="13514"/>
            </a:xfrm>
            <a:custGeom>
              <a:avLst/>
              <a:gdLst/>
              <a:ahLst/>
              <a:cxnLst/>
              <a:rect l="l" t="t" r="r" b="b"/>
              <a:pathLst>
                <a:path w="1411" h="626" extrusionOk="0">
                  <a:moveTo>
                    <a:pt x="986" y="1"/>
                  </a:moveTo>
                  <a:cubicBezTo>
                    <a:pt x="964" y="1"/>
                    <a:pt x="942" y="3"/>
                    <a:pt x="918" y="6"/>
                  </a:cubicBezTo>
                  <a:lnTo>
                    <a:pt x="207" y="107"/>
                  </a:lnTo>
                  <a:cubicBezTo>
                    <a:pt x="1" y="135"/>
                    <a:pt x="1" y="491"/>
                    <a:pt x="207" y="521"/>
                  </a:cubicBezTo>
                  <a:lnTo>
                    <a:pt x="918" y="620"/>
                  </a:lnTo>
                  <a:cubicBezTo>
                    <a:pt x="942" y="624"/>
                    <a:pt x="964" y="625"/>
                    <a:pt x="986" y="625"/>
                  </a:cubicBezTo>
                  <a:cubicBezTo>
                    <a:pt x="1411" y="625"/>
                    <a:pt x="1411" y="1"/>
                    <a:pt x="98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387;p38">
              <a:extLst>
                <a:ext uri="{FF2B5EF4-FFF2-40B4-BE49-F238E27FC236}">
                  <a16:creationId xmlns:a16="http://schemas.microsoft.com/office/drawing/2014/main" id="{FC3D91AB-BCBD-94F4-574F-BC3E2D349A22}"/>
                </a:ext>
              </a:extLst>
            </p:cNvPr>
            <p:cNvSpPr/>
            <p:nvPr/>
          </p:nvSpPr>
          <p:spPr>
            <a:xfrm>
              <a:off x="2274278" y="2344085"/>
              <a:ext cx="25516" cy="16709"/>
            </a:xfrm>
            <a:custGeom>
              <a:avLst/>
              <a:gdLst/>
              <a:ahLst/>
              <a:cxnLst/>
              <a:rect l="l" t="t" r="r" b="b"/>
              <a:pathLst>
                <a:path w="1182" h="774" extrusionOk="0">
                  <a:moveTo>
                    <a:pt x="702" y="0"/>
                  </a:moveTo>
                  <a:cubicBezTo>
                    <a:pt x="668" y="0"/>
                    <a:pt x="631" y="4"/>
                    <a:pt x="592" y="13"/>
                  </a:cubicBezTo>
                  <a:lnTo>
                    <a:pt x="314" y="72"/>
                  </a:lnTo>
                  <a:cubicBezTo>
                    <a:pt x="1" y="139"/>
                    <a:pt x="1" y="634"/>
                    <a:pt x="314" y="701"/>
                  </a:cubicBezTo>
                  <a:lnTo>
                    <a:pt x="592" y="761"/>
                  </a:lnTo>
                  <a:cubicBezTo>
                    <a:pt x="631" y="769"/>
                    <a:pt x="668" y="773"/>
                    <a:pt x="702" y="773"/>
                  </a:cubicBezTo>
                  <a:cubicBezTo>
                    <a:pt x="1182" y="773"/>
                    <a:pt x="1182" y="0"/>
                    <a:pt x="702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388;p38">
              <a:extLst>
                <a:ext uri="{FF2B5EF4-FFF2-40B4-BE49-F238E27FC236}">
                  <a16:creationId xmlns:a16="http://schemas.microsoft.com/office/drawing/2014/main" id="{70BC1A2E-FC71-2812-A02A-C11DFA8589C9}"/>
                </a:ext>
              </a:extLst>
            </p:cNvPr>
            <p:cNvSpPr/>
            <p:nvPr/>
          </p:nvSpPr>
          <p:spPr>
            <a:xfrm>
              <a:off x="2872662" y="2341753"/>
              <a:ext cx="39376" cy="21350"/>
            </a:xfrm>
            <a:custGeom>
              <a:avLst/>
              <a:gdLst/>
              <a:ahLst/>
              <a:cxnLst/>
              <a:rect l="l" t="t" r="r" b="b"/>
              <a:pathLst>
                <a:path w="1824" h="989" extrusionOk="0">
                  <a:moveTo>
                    <a:pt x="1265" y="1"/>
                  </a:moveTo>
                  <a:cubicBezTo>
                    <a:pt x="1214" y="1"/>
                    <a:pt x="1158" y="9"/>
                    <a:pt x="1098" y="27"/>
                  </a:cubicBezTo>
                  <a:cubicBezTo>
                    <a:pt x="821" y="109"/>
                    <a:pt x="553" y="187"/>
                    <a:pt x="266" y="227"/>
                  </a:cubicBezTo>
                  <a:cubicBezTo>
                    <a:pt x="0" y="264"/>
                    <a:pt x="0" y="725"/>
                    <a:pt x="266" y="762"/>
                  </a:cubicBezTo>
                  <a:cubicBezTo>
                    <a:pt x="553" y="802"/>
                    <a:pt x="821" y="880"/>
                    <a:pt x="1098" y="963"/>
                  </a:cubicBezTo>
                  <a:cubicBezTo>
                    <a:pt x="1158" y="981"/>
                    <a:pt x="1214" y="989"/>
                    <a:pt x="1265" y="989"/>
                  </a:cubicBezTo>
                  <a:cubicBezTo>
                    <a:pt x="1824" y="989"/>
                    <a:pt x="1824" y="1"/>
                    <a:pt x="1265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389;p38">
              <a:extLst>
                <a:ext uri="{FF2B5EF4-FFF2-40B4-BE49-F238E27FC236}">
                  <a16:creationId xmlns:a16="http://schemas.microsoft.com/office/drawing/2014/main" id="{581F1F3A-063B-74D1-3D9A-2A31BC536024}"/>
                </a:ext>
              </a:extLst>
            </p:cNvPr>
            <p:cNvSpPr/>
            <p:nvPr/>
          </p:nvSpPr>
          <p:spPr>
            <a:xfrm>
              <a:off x="2941872" y="2344819"/>
              <a:ext cx="42894" cy="21588"/>
            </a:xfrm>
            <a:custGeom>
              <a:avLst/>
              <a:gdLst/>
              <a:ahLst/>
              <a:cxnLst/>
              <a:rect l="l" t="t" r="r" b="b"/>
              <a:pathLst>
                <a:path w="1987" h="1000" extrusionOk="0">
                  <a:moveTo>
                    <a:pt x="1237" y="1"/>
                  </a:moveTo>
                  <a:cubicBezTo>
                    <a:pt x="1003" y="1"/>
                    <a:pt x="749" y="63"/>
                    <a:pt x="535" y="84"/>
                  </a:cubicBezTo>
                  <a:cubicBezTo>
                    <a:pt x="1" y="138"/>
                    <a:pt x="1" y="862"/>
                    <a:pt x="535" y="916"/>
                  </a:cubicBezTo>
                  <a:cubicBezTo>
                    <a:pt x="749" y="937"/>
                    <a:pt x="1003" y="999"/>
                    <a:pt x="1237" y="999"/>
                  </a:cubicBezTo>
                  <a:cubicBezTo>
                    <a:pt x="1347" y="999"/>
                    <a:pt x="1452" y="986"/>
                    <a:pt x="1547" y="947"/>
                  </a:cubicBezTo>
                  <a:cubicBezTo>
                    <a:pt x="1986" y="771"/>
                    <a:pt x="1986" y="230"/>
                    <a:pt x="1547" y="53"/>
                  </a:cubicBezTo>
                  <a:cubicBezTo>
                    <a:pt x="1452" y="14"/>
                    <a:pt x="1347" y="1"/>
                    <a:pt x="1237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390;p38">
              <a:extLst>
                <a:ext uri="{FF2B5EF4-FFF2-40B4-BE49-F238E27FC236}">
                  <a16:creationId xmlns:a16="http://schemas.microsoft.com/office/drawing/2014/main" id="{2EB979A6-AA06-664F-3716-048DFDFADD0D}"/>
                </a:ext>
              </a:extLst>
            </p:cNvPr>
            <p:cNvSpPr/>
            <p:nvPr/>
          </p:nvSpPr>
          <p:spPr>
            <a:xfrm>
              <a:off x="2909447" y="2322260"/>
              <a:ext cx="28236" cy="15673"/>
            </a:xfrm>
            <a:custGeom>
              <a:avLst/>
              <a:gdLst/>
              <a:ahLst/>
              <a:cxnLst/>
              <a:rect l="l" t="t" r="r" b="b"/>
              <a:pathLst>
                <a:path w="1308" h="726" extrusionOk="0">
                  <a:moveTo>
                    <a:pt x="889" y="1"/>
                  </a:moveTo>
                  <a:cubicBezTo>
                    <a:pt x="878" y="1"/>
                    <a:pt x="866" y="1"/>
                    <a:pt x="854" y="2"/>
                  </a:cubicBezTo>
                  <a:lnTo>
                    <a:pt x="411" y="43"/>
                  </a:lnTo>
                  <a:cubicBezTo>
                    <a:pt x="0" y="82"/>
                    <a:pt x="0" y="642"/>
                    <a:pt x="411" y="681"/>
                  </a:cubicBezTo>
                  <a:lnTo>
                    <a:pt x="854" y="723"/>
                  </a:lnTo>
                  <a:cubicBezTo>
                    <a:pt x="866" y="725"/>
                    <a:pt x="878" y="725"/>
                    <a:pt x="889" y="725"/>
                  </a:cubicBezTo>
                  <a:cubicBezTo>
                    <a:pt x="1307" y="725"/>
                    <a:pt x="1307" y="1"/>
                    <a:pt x="889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377;p38">
              <a:extLst>
                <a:ext uri="{FF2B5EF4-FFF2-40B4-BE49-F238E27FC236}">
                  <a16:creationId xmlns:a16="http://schemas.microsoft.com/office/drawing/2014/main" id="{DAAA6E0B-3DF0-4D12-59FC-983FD27D08EE}"/>
                </a:ext>
              </a:extLst>
            </p:cNvPr>
            <p:cNvSpPr/>
            <p:nvPr/>
          </p:nvSpPr>
          <p:spPr>
            <a:xfrm>
              <a:off x="549761" y="1747996"/>
              <a:ext cx="1486083" cy="63517"/>
            </a:xfrm>
            <a:custGeom>
              <a:avLst/>
              <a:gdLst/>
              <a:ahLst/>
              <a:cxnLst/>
              <a:rect l="l" t="t" r="r" b="b"/>
              <a:pathLst>
                <a:path w="66412" h="3106" extrusionOk="0">
                  <a:moveTo>
                    <a:pt x="593" y="0"/>
                  </a:moveTo>
                  <a:cubicBezTo>
                    <a:pt x="264" y="0"/>
                    <a:pt x="1" y="263"/>
                    <a:pt x="1" y="591"/>
                  </a:cubicBezTo>
                  <a:lnTo>
                    <a:pt x="1" y="2514"/>
                  </a:lnTo>
                  <a:cubicBezTo>
                    <a:pt x="1" y="2842"/>
                    <a:pt x="264" y="3106"/>
                    <a:pt x="593" y="3106"/>
                  </a:cubicBezTo>
                  <a:lnTo>
                    <a:pt x="65820" y="3106"/>
                  </a:lnTo>
                  <a:cubicBezTo>
                    <a:pt x="66148" y="3106"/>
                    <a:pt x="66411" y="2842"/>
                    <a:pt x="66411" y="2514"/>
                  </a:cubicBezTo>
                  <a:lnTo>
                    <a:pt x="66411" y="591"/>
                  </a:lnTo>
                  <a:cubicBezTo>
                    <a:pt x="66411" y="263"/>
                    <a:pt x="66148" y="0"/>
                    <a:pt x="65820" y="0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307;p38">
              <a:extLst>
                <a:ext uri="{FF2B5EF4-FFF2-40B4-BE49-F238E27FC236}">
                  <a16:creationId xmlns:a16="http://schemas.microsoft.com/office/drawing/2014/main" id="{F8149C44-5CBA-7EBF-9F02-3F321E90377C}"/>
                </a:ext>
              </a:extLst>
            </p:cNvPr>
            <p:cNvSpPr/>
            <p:nvPr/>
          </p:nvSpPr>
          <p:spPr>
            <a:xfrm>
              <a:off x="637320" y="1276908"/>
              <a:ext cx="1366618" cy="469702"/>
            </a:xfrm>
            <a:custGeom>
              <a:avLst/>
              <a:gdLst/>
              <a:ahLst/>
              <a:cxnLst/>
              <a:rect l="l" t="t" r="r" b="b"/>
              <a:pathLst>
                <a:path w="63306" h="23370" extrusionOk="0">
                  <a:moveTo>
                    <a:pt x="0" y="1"/>
                  </a:moveTo>
                  <a:lnTo>
                    <a:pt x="0" y="23369"/>
                  </a:lnTo>
                  <a:lnTo>
                    <a:pt x="63305" y="23369"/>
                  </a:lnTo>
                  <a:lnTo>
                    <a:pt x="63305" y="1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928;p42">
            <a:extLst>
              <a:ext uri="{FF2B5EF4-FFF2-40B4-BE49-F238E27FC236}">
                <a16:creationId xmlns:a16="http://schemas.microsoft.com/office/drawing/2014/main" id="{B3BC7D75-09AF-4738-B20A-751ADF8A34D1}"/>
              </a:ext>
            </a:extLst>
          </p:cNvPr>
          <p:cNvGrpSpPr/>
          <p:nvPr/>
        </p:nvGrpSpPr>
        <p:grpSpPr>
          <a:xfrm flipH="1">
            <a:off x="-559795" y="807584"/>
            <a:ext cx="3426943" cy="4933556"/>
            <a:chOff x="2173025" y="238125"/>
            <a:chExt cx="3309581" cy="5271619"/>
          </a:xfrm>
        </p:grpSpPr>
        <p:sp>
          <p:nvSpPr>
            <p:cNvPr id="63" name="Google Shape;929;p42">
              <a:extLst>
                <a:ext uri="{FF2B5EF4-FFF2-40B4-BE49-F238E27FC236}">
                  <a16:creationId xmlns:a16="http://schemas.microsoft.com/office/drawing/2014/main" id="{800DBB54-93D3-4F62-BA59-C55887561583}"/>
                </a:ext>
              </a:extLst>
            </p:cNvPr>
            <p:cNvSpPr/>
            <p:nvPr/>
          </p:nvSpPr>
          <p:spPr>
            <a:xfrm>
              <a:off x="2261650" y="2577725"/>
              <a:ext cx="461575" cy="336175"/>
            </a:xfrm>
            <a:custGeom>
              <a:avLst/>
              <a:gdLst/>
              <a:ahLst/>
              <a:cxnLst/>
              <a:rect l="l" t="t" r="r" b="b"/>
              <a:pathLst>
                <a:path w="18463" h="13447" extrusionOk="0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930;p42">
              <a:extLst>
                <a:ext uri="{FF2B5EF4-FFF2-40B4-BE49-F238E27FC236}">
                  <a16:creationId xmlns:a16="http://schemas.microsoft.com/office/drawing/2014/main" id="{943E858F-BA09-4525-957C-92E8389FFEE5}"/>
                </a:ext>
              </a:extLst>
            </p:cNvPr>
            <p:cNvSpPr/>
            <p:nvPr/>
          </p:nvSpPr>
          <p:spPr>
            <a:xfrm>
              <a:off x="2207775" y="2097675"/>
              <a:ext cx="517175" cy="381075"/>
            </a:xfrm>
            <a:custGeom>
              <a:avLst/>
              <a:gdLst/>
              <a:ahLst/>
              <a:cxnLst/>
              <a:rect l="l" t="t" r="r" b="b"/>
              <a:pathLst>
                <a:path w="20687" h="15243" extrusionOk="0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931;p42">
              <a:extLst>
                <a:ext uri="{FF2B5EF4-FFF2-40B4-BE49-F238E27FC236}">
                  <a16:creationId xmlns:a16="http://schemas.microsoft.com/office/drawing/2014/main" id="{97739354-74FB-450D-A41D-BC849842C46C}"/>
                </a:ext>
              </a:extLst>
            </p:cNvPr>
            <p:cNvSpPr/>
            <p:nvPr/>
          </p:nvSpPr>
          <p:spPr>
            <a:xfrm>
              <a:off x="2173025" y="1595125"/>
              <a:ext cx="696750" cy="578000"/>
            </a:xfrm>
            <a:custGeom>
              <a:avLst/>
              <a:gdLst/>
              <a:ahLst/>
              <a:cxnLst/>
              <a:rect l="l" t="t" r="r" b="b"/>
              <a:pathLst>
                <a:path w="27870" h="23120" extrusionOk="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932;p42">
              <a:extLst>
                <a:ext uri="{FF2B5EF4-FFF2-40B4-BE49-F238E27FC236}">
                  <a16:creationId xmlns:a16="http://schemas.microsoft.com/office/drawing/2014/main" id="{B6CB9F2E-13CA-40A2-9DA1-307461571AF4}"/>
                </a:ext>
              </a:extLst>
            </p:cNvPr>
            <p:cNvSpPr/>
            <p:nvPr/>
          </p:nvSpPr>
          <p:spPr>
            <a:xfrm>
              <a:off x="2436925" y="238125"/>
              <a:ext cx="1805800" cy="3360150"/>
            </a:xfrm>
            <a:custGeom>
              <a:avLst/>
              <a:gdLst/>
              <a:ahLst/>
              <a:cxnLst/>
              <a:rect l="l" t="t" r="r" b="b"/>
              <a:pathLst>
                <a:path w="72232" h="134406" extrusionOk="0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933;p42">
              <a:extLst>
                <a:ext uri="{FF2B5EF4-FFF2-40B4-BE49-F238E27FC236}">
                  <a16:creationId xmlns:a16="http://schemas.microsoft.com/office/drawing/2014/main" id="{0A6656ED-161D-4C1B-BDCA-BD6033AB8A9A}"/>
                </a:ext>
              </a:extLst>
            </p:cNvPr>
            <p:cNvSpPr/>
            <p:nvPr/>
          </p:nvSpPr>
          <p:spPr>
            <a:xfrm>
              <a:off x="2542224" y="363774"/>
              <a:ext cx="1602050" cy="2948700"/>
            </a:xfrm>
            <a:custGeom>
              <a:avLst/>
              <a:gdLst/>
              <a:ahLst/>
              <a:cxnLst/>
              <a:rect l="l" t="t" r="r" b="b"/>
              <a:pathLst>
                <a:path w="64082" h="117948" extrusionOk="0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934;p42">
              <a:extLst>
                <a:ext uri="{FF2B5EF4-FFF2-40B4-BE49-F238E27FC236}">
                  <a16:creationId xmlns:a16="http://schemas.microsoft.com/office/drawing/2014/main" id="{C79BFB77-7B87-4A2C-A33B-B5A603AB7CEC}"/>
                </a:ext>
              </a:extLst>
            </p:cNvPr>
            <p:cNvSpPr/>
            <p:nvPr/>
          </p:nvSpPr>
          <p:spPr>
            <a:xfrm>
              <a:off x="2913100" y="2197400"/>
              <a:ext cx="1647225" cy="2266625"/>
            </a:xfrm>
            <a:custGeom>
              <a:avLst/>
              <a:gdLst/>
              <a:ahLst/>
              <a:cxnLst/>
              <a:rect l="l" t="t" r="r" b="b"/>
              <a:pathLst>
                <a:path w="65889" h="90665" extrusionOk="0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rgbClr val="FFCC99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935;p42">
              <a:extLst>
                <a:ext uri="{FF2B5EF4-FFF2-40B4-BE49-F238E27FC236}">
                  <a16:creationId xmlns:a16="http://schemas.microsoft.com/office/drawing/2014/main" id="{7D677C57-0DDD-4057-863E-4277E7E309F9}"/>
                </a:ext>
              </a:extLst>
            </p:cNvPr>
            <p:cNvSpPr/>
            <p:nvPr/>
          </p:nvSpPr>
          <p:spPr>
            <a:xfrm>
              <a:off x="3254650" y="3358200"/>
              <a:ext cx="182900" cy="182875"/>
            </a:xfrm>
            <a:custGeom>
              <a:avLst/>
              <a:gdLst/>
              <a:ahLst/>
              <a:cxnLst/>
              <a:rect l="l" t="t" r="r" b="b"/>
              <a:pathLst>
                <a:path w="7316" h="7315" extrusionOk="0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936;p42">
              <a:extLst>
                <a:ext uri="{FF2B5EF4-FFF2-40B4-BE49-F238E27FC236}">
                  <a16:creationId xmlns:a16="http://schemas.microsoft.com/office/drawing/2014/main" id="{8EA401AB-600D-410F-9D01-562D664A3FA8}"/>
                </a:ext>
              </a:extLst>
            </p:cNvPr>
            <p:cNvSpPr/>
            <p:nvPr/>
          </p:nvSpPr>
          <p:spPr>
            <a:xfrm>
              <a:off x="3436925" y="3544900"/>
              <a:ext cx="1621625" cy="1529150"/>
            </a:xfrm>
            <a:custGeom>
              <a:avLst/>
              <a:gdLst/>
              <a:ahLst/>
              <a:cxnLst/>
              <a:rect l="l" t="t" r="r" b="b"/>
              <a:pathLst>
                <a:path w="64865" h="61166" extrusionOk="0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937;p42">
              <a:extLst>
                <a:ext uri="{FF2B5EF4-FFF2-40B4-BE49-F238E27FC236}">
                  <a16:creationId xmlns:a16="http://schemas.microsoft.com/office/drawing/2014/main" id="{BAD81556-CDB8-4A30-A4CF-62554FA64BF2}"/>
                </a:ext>
              </a:extLst>
            </p:cNvPr>
            <p:cNvSpPr/>
            <p:nvPr/>
          </p:nvSpPr>
          <p:spPr>
            <a:xfrm>
              <a:off x="3530644" y="3488960"/>
              <a:ext cx="1951962" cy="2020784"/>
            </a:xfrm>
            <a:custGeom>
              <a:avLst/>
              <a:gdLst/>
              <a:ahLst/>
              <a:cxnLst/>
              <a:rect l="l" t="t" r="r" b="b"/>
              <a:pathLst>
                <a:path w="63125" h="63124" extrusionOk="0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938;p42">
            <a:extLst>
              <a:ext uri="{FF2B5EF4-FFF2-40B4-BE49-F238E27FC236}">
                <a16:creationId xmlns:a16="http://schemas.microsoft.com/office/drawing/2014/main" id="{1747EB91-A0B9-4AF2-AA8D-F7FB6FE5D912}"/>
              </a:ext>
            </a:extLst>
          </p:cNvPr>
          <p:cNvSpPr/>
          <p:nvPr/>
        </p:nvSpPr>
        <p:spPr>
          <a:xfrm>
            <a:off x="1219586" y="1348472"/>
            <a:ext cx="1001377" cy="755017"/>
          </a:xfrm>
          <a:custGeom>
            <a:avLst/>
            <a:gdLst/>
            <a:ahLst/>
            <a:cxnLst/>
            <a:rect l="l" t="t" r="r" b="b"/>
            <a:pathLst>
              <a:path w="50581" h="38137" extrusionOk="0">
                <a:moveTo>
                  <a:pt x="24210" y="1"/>
                </a:moveTo>
                <a:cubicBezTo>
                  <a:pt x="22039" y="1"/>
                  <a:pt x="19995" y="506"/>
                  <a:pt x="18204" y="1392"/>
                </a:cubicBezTo>
                <a:cubicBezTo>
                  <a:pt x="0" y="8808"/>
                  <a:pt x="23954" y="37607"/>
                  <a:pt x="24385" y="38124"/>
                </a:cubicBezTo>
                <a:lnTo>
                  <a:pt x="24385" y="38137"/>
                </a:lnTo>
                <a:cubicBezTo>
                  <a:pt x="24385" y="38137"/>
                  <a:pt x="24390" y="38131"/>
                  <a:pt x="24391" y="38130"/>
                </a:cubicBezTo>
                <a:lnTo>
                  <a:pt x="24396" y="38137"/>
                </a:lnTo>
                <a:lnTo>
                  <a:pt x="24396" y="38123"/>
                </a:lnTo>
                <a:cubicBezTo>
                  <a:pt x="24844" y="37589"/>
                  <a:pt x="50580" y="6644"/>
                  <a:pt x="28389" y="661"/>
                </a:cubicBezTo>
                <a:cubicBezTo>
                  <a:pt x="27078" y="240"/>
                  <a:pt x="25676" y="1"/>
                  <a:pt x="24210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939;p42">
            <a:extLst>
              <a:ext uri="{FF2B5EF4-FFF2-40B4-BE49-F238E27FC236}">
                <a16:creationId xmlns:a16="http://schemas.microsoft.com/office/drawing/2014/main" id="{92B0D816-CE52-42DC-968C-1B226B80711C}"/>
              </a:ext>
            </a:extLst>
          </p:cNvPr>
          <p:cNvSpPr/>
          <p:nvPr/>
        </p:nvSpPr>
        <p:spPr>
          <a:xfrm>
            <a:off x="1518984" y="1433047"/>
            <a:ext cx="574504" cy="670442"/>
          </a:xfrm>
          <a:custGeom>
            <a:avLst/>
            <a:gdLst/>
            <a:ahLst/>
            <a:cxnLst/>
            <a:rect l="l" t="t" r="r" b="b"/>
            <a:pathLst>
              <a:path w="29019" h="33865" extrusionOk="0">
                <a:moveTo>
                  <a:pt x="19766" y="0"/>
                </a:moveTo>
                <a:lnTo>
                  <a:pt x="1" y="19765"/>
                </a:lnTo>
                <a:cubicBezTo>
                  <a:pt x="3770" y="27248"/>
                  <a:pt x="9062" y="33611"/>
                  <a:pt x="9262" y="33851"/>
                </a:cubicBezTo>
                <a:lnTo>
                  <a:pt x="9262" y="33865"/>
                </a:lnTo>
                <a:cubicBezTo>
                  <a:pt x="9262" y="33865"/>
                  <a:pt x="9267" y="33859"/>
                  <a:pt x="9268" y="33857"/>
                </a:cubicBezTo>
                <a:lnTo>
                  <a:pt x="9273" y="33865"/>
                </a:lnTo>
                <a:lnTo>
                  <a:pt x="9273" y="33851"/>
                </a:lnTo>
                <a:cubicBezTo>
                  <a:pt x="9660" y="33388"/>
                  <a:pt x="29018" y="10109"/>
                  <a:pt x="1976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40;p42">
            <a:extLst>
              <a:ext uri="{FF2B5EF4-FFF2-40B4-BE49-F238E27FC236}">
                <a16:creationId xmlns:a16="http://schemas.microsoft.com/office/drawing/2014/main" id="{39119CF5-0A92-4243-8998-3DC1ADEF5255}"/>
              </a:ext>
            </a:extLst>
          </p:cNvPr>
          <p:cNvSpPr/>
          <p:nvPr/>
        </p:nvSpPr>
        <p:spPr>
          <a:xfrm>
            <a:off x="1601539" y="1504912"/>
            <a:ext cx="201836" cy="201816"/>
          </a:xfrm>
          <a:custGeom>
            <a:avLst/>
            <a:gdLst/>
            <a:ahLst/>
            <a:cxnLst/>
            <a:rect l="l" t="t" r="r" b="b"/>
            <a:pathLst>
              <a:path w="10195" h="10194" extrusionOk="0">
                <a:moveTo>
                  <a:pt x="5098" y="0"/>
                </a:moveTo>
                <a:cubicBezTo>
                  <a:pt x="3746" y="0"/>
                  <a:pt x="2449" y="537"/>
                  <a:pt x="1494" y="1493"/>
                </a:cubicBezTo>
                <a:cubicBezTo>
                  <a:pt x="538" y="2449"/>
                  <a:pt x="1" y="3745"/>
                  <a:pt x="1" y="5096"/>
                </a:cubicBezTo>
                <a:cubicBezTo>
                  <a:pt x="1" y="6449"/>
                  <a:pt x="538" y="7745"/>
                  <a:pt x="1494" y="8701"/>
                </a:cubicBezTo>
                <a:cubicBezTo>
                  <a:pt x="2449" y="9657"/>
                  <a:pt x="3746" y="10194"/>
                  <a:pt x="5098" y="10194"/>
                </a:cubicBezTo>
                <a:cubicBezTo>
                  <a:pt x="6449" y="10194"/>
                  <a:pt x="7746" y="9657"/>
                  <a:pt x="8702" y="8701"/>
                </a:cubicBezTo>
                <a:cubicBezTo>
                  <a:pt x="9657" y="7745"/>
                  <a:pt x="10194" y="6449"/>
                  <a:pt x="10194" y="5096"/>
                </a:cubicBezTo>
                <a:cubicBezTo>
                  <a:pt x="10194" y="3745"/>
                  <a:pt x="9657" y="2449"/>
                  <a:pt x="8702" y="1493"/>
                </a:cubicBezTo>
                <a:cubicBezTo>
                  <a:pt x="7746" y="537"/>
                  <a:pt x="6449" y="0"/>
                  <a:pt x="5098" y="0"/>
                </a:cubicBezTo>
                <a:close/>
              </a:path>
            </a:pathLst>
          </a:custGeom>
          <a:solidFill>
            <a:srgbClr val="FDB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1" name="Google Shape;8043;p82">
            <a:extLst>
              <a:ext uri="{FF2B5EF4-FFF2-40B4-BE49-F238E27FC236}">
                <a16:creationId xmlns:a16="http://schemas.microsoft.com/office/drawing/2014/main" id="{69A311D6-0AF0-41FA-8214-08497B9AAE1A}"/>
              </a:ext>
            </a:extLst>
          </p:cNvPr>
          <p:cNvGrpSpPr/>
          <p:nvPr/>
        </p:nvGrpSpPr>
        <p:grpSpPr>
          <a:xfrm>
            <a:off x="6204433" y="3682172"/>
            <a:ext cx="388544" cy="347927"/>
            <a:chOff x="5757913" y="3227047"/>
            <a:chExt cx="388544" cy="347927"/>
          </a:xfrm>
        </p:grpSpPr>
        <p:sp>
          <p:nvSpPr>
            <p:cNvPr id="92" name="Google Shape;8044;p82">
              <a:extLst>
                <a:ext uri="{FF2B5EF4-FFF2-40B4-BE49-F238E27FC236}">
                  <a16:creationId xmlns:a16="http://schemas.microsoft.com/office/drawing/2014/main" id="{35571BF5-0C1E-4DA0-B678-E883BFFF25F8}"/>
                </a:ext>
              </a:extLst>
            </p:cNvPr>
            <p:cNvSpPr/>
            <p:nvPr/>
          </p:nvSpPr>
          <p:spPr>
            <a:xfrm>
              <a:off x="5757913" y="3227047"/>
              <a:ext cx="388544" cy="347927"/>
            </a:xfrm>
            <a:custGeom>
              <a:avLst/>
              <a:gdLst/>
              <a:ahLst/>
              <a:cxnLst/>
              <a:rect l="l" t="t" r="r" b="b"/>
              <a:pathLst>
                <a:path w="14789" h="13243" extrusionOk="0">
                  <a:moveTo>
                    <a:pt x="4050" y="0"/>
                  </a:moveTo>
                  <a:cubicBezTo>
                    <a:pt x="3523" y="0"/>
                    <a:pt x="2993" y="103"/>
                    <a:pt x="2490" y="314"/>
                  </a:cubicBezTo>
                  <a:cubicBezTo>
                    <a:pt x="978" y="952"/>
                    <a:pt x="0" y="2436"/>
                    <a:pt x="14" y="4073"/>
                  </a:cubicBezTo>
                  <a:cubicBezTo>
                    <a:pt x="14" y="8283"/>
                    <a:pt x="5431" y="12105"/>
                    <a:pt x="6985" y="13118"/>
                  </a:cubicBezTo>
                  <a:cubicBezTo>
                    <a:pt x="7110" y="13201"/>
                    <a:pt x="7254" y="13243"/>
                    <a:pt x="7398" y="13243"/>
                  </a:cubicBezTo>
                  <a:cubicBezTo>
                    <a:pt x="7542" y="13243"/>
                    <a:pt x="7686" y="13201"/>
                    <a:pt x="7810" y="13118"/>
                  </a:cubicBezTo>
                  <a:cubicBezTo>
                    <a:pt x="9364" y="12105"/>
                    <a:pt x="14781" y="8283"/>
                    <a:pt x="14781" y="4073"/>
                  </a:cubicBezTo>
                  <a:cubicBezTo>
                    <a:pt x="14788" y="1833"/>
                    <a:pt x="12971" y="8"/>
                    <a:pt x="10731" y="1"/>
                  </a:cubicBezTo>
                  <a:cubicBezTo>
                    <a:pt x="9662" y="1"/>
                    <a:pt x="8643" y="424"/>
                    <a:pt x="7887" y="1174"/>
                  </a:cubicBezTo>
                  <a:cubicBezTo>
                    <a:pt x="7752" y="1309"/>
                    <a:pt x="7575" y="1376"/>
                    <a:pt x="7397" y="1376"/>
                  </a:cubicBezTo>
                  <a:cubicBezTo>
                    <a:pt x="7219" y="1376"/>
                    <a:pt x="7041" y="1309"/>
                    <a:pt x="6902" y="1174"/>
                  </a:cubicBezTo>
                  <a:cubicBezTo>
                    <a:pt x="6131" y="407"/>
                    <a:pt x="5098" y="0"/>
                    <a:pt x="40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8045;p82">
              <a:extLst>
                <a:ext uri="{FF2B5EF4-FFF2-40B4-BE49-F238E27FC236}">
                  <a16:creationId xmlns:a16="http://schemas.microsoft.com/office/drawing/2014/main" id="{C0D236CE-C1F0-44C6-B891-D23A0D4DE959}"/>
                </a:ext>
              </a:extLst>
            </p:cNvPr>
            <p:cNvSpPr/>
            <p:nvPr/>
          </p:nvSpPr>
          <p:spPr>
            <a:xfrm>
              <a:off x="5758097" y="3227074"/>
              <a:ext cx="194101" cy="347743"/>
            </a:xfrm>
            <a:custGeom>
              <a:avLst/>
              <a:gdLst/>
              <a:ahLst/>
              <a:cxnLst/>
              <a:rect l="l" t="t" r="r" b="b"/>
              <a:pathLst>
                <a:path w="7388" h="13236" extrusionOk="0">
                  <a:moveTo>
                    <a:pt x="4058" y="0"/>
                  </a:moveTo>
                  <a:cubicBezTo>
                    <a:pt x="1811" y="7"/>
                    <a:pt x="0" y="1832"/>
                    <a:pt x="7" y="4072"/>
                  </a:cubicBezTo>
                  <a:cubicBezTo>
                    <a:pt x="7" y="8282"/>
                    <a:pt x="5424" y="12104"/>
                    <a:pt x="6978" y="13117"/>
                  </a:cubicBezTo>
                  <a:cubicBezTo>
                    <a:pt x="7088" y="13188"/>
                    <a:pt x="7223" y="13235"/>
                    <a:pt x="7360" y="13235"/>
                  </a:cubicBezTo>
                  <a:cubicBezTo>
                    <a:pt x="7369" y="13235"/>
                    <a:pt x="7378" y="13235"/>
                    <a:pt x="7387" y="13235"/>
                  </a:cubicBezTo>
                  <a:cubicBezTo>
                    <a:pt x="1859" y="5688"/>
                    <a:pt x="3829" y="1457"/>
                    <a:pt x="5702" y="354"/>
                  </a:cubicBezTo>
                  <a:cubicBezTo>
                    <a:pt x="5182" y="118"/>
                    <a:pt x="4620" y="0"/>
                    <a:pt x="405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 descr="A blue and yellow bus&#10;&#10;Description automatically generated">
            <a:extLst>
              <a:ext uri="{FF2B5EF4-FFF2-40B4-BE49-F238E27FC236}">
                <a16:creationId xmlns:a16="http://schemas.microsoft.com/office/drawing/2014/main" id="{4EC148F3-DDB2-AD8D-7006-48EBCF14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24" y="2297484"/>
            <a:ext cx="867483" cy="952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41D6-EE4A-2AA7-5D6C-675354456426}"/>
              </a:ext>
            </a:extLst>
          </p:cNvPr>
          <p:cNvSpPr txBox="1"/>
          <p:nvPr/>
        </p:nvSpPr>
        <p:spPr>
          <a:xfrm>
            <a:off x="5106066" y="1792087"/>
            <a:ext cx="2117647" cy="16158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3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0"/>
                <a:sym typeface="Lobster Two"/>
              </a:rPr>
              <a:t>فريق</a:t>
            </a:r>
            <a:r>
              <a:rPr lang="ar-SA" sz="3200" b="1" dirty="0"/>
              <a:t> </a:t>
            </a:r>
            <a:r>
              <a:rPr lang="ar-SA" sz="3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0"/>
                <a:sym typeface="Lobster Two"/>
              </a:rPr>
              <a:t>همة</a:t>
            </a:r>
            <a:r>
              <a:rPr lang="ar-SA" sz="3200" b="1" dirty="0"/>
              <a:t> </a:t>
            </a:r>
            <a:r>
              <a:rPr lang="ar-SA" sz="3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0"/>
                <a:sym typeface="Lobster Two"/>
              </a:rPr>
              <a:t>:-</a:t>
            </a:r>
          </a:p>
          <a:p>
            <a:pPr algn="ctr" rtl="1"/>
            <a:endParaRPr lang="ar-SA" sz="700" b="1" dirty="0"/>
          </a:p>
          <a:p>
            <a:pPr marL="285750" indent="-285750" algn="r" rtl="1">
              <a:buFont typeface="Arial" panose="020B0604020202020204" pitchFamily="34" charset="0"/>
              <a:buChar char="−"/>
            </a:pPr>
            <a:r>
              <a:rPr lang="ar-SA" sz="2000" dirty="0">
                <a:solidFill>
                  <a:schemeClr val="dk2"/>
                </a:solidFill>
                <a:latin typeface="Arabic Typesetting" panose="03020402040406030203" pitchFamily="66" charset="-78"/>
                <a:cs typeface="Akhbar MT" pitchFamily="2" charset="-78"/>
                <a:sym typeface="Lobster Two"/>
              </a:rPr>
              <a:t>آلاء اليحيى </a:t>
            </a:r>
          </a:p>
          <a:p>
            <a:pPr marL="285750" indent="-285750" algn="r" rtl="1">
              <a:buFont typeface="Arial" panose="020B0604020202020204" pitchFamily="34" charset="0"/>
              <a:buChar char="−"/>
            </a:pPr>
            <a:r>
              <a:rPr lang="ar-SA" sz="2000" dirty="0">
                <a:solidFill>
                  <a:schemeClr val="dk2"/>
                </a:solidFill>
                <a:latin typeface="Arabic Typesetting" panose="03020402040406030203" pitchFamily="66" charset="-78"/>
                <a:cs typeface="Akhbar MT" pitchFamily="2" charset="-78"/>
                <a:sym typeface="Lobster Two"/>
              </a:rPr>
              <a:t> هياء </a:t>
            </a:r>
            <a:r>
              <a:rPr lang="ar-SA" sz="2000" dirty="0" err="1">
                <a:solidFill>
                  <a:schemeClr val="dk2"/>
                </a:solidFill>
                <a:latin typeface="Arabic Typesetting" panose="03020402040406030203" pitchFamily="66" charset="-78"/>
                <a:cs typeface="Akhbar MT" pitchFamily="2" charset="-78"/>
                <a:sym typeface="Lobster Two"/>
              </a:rPr>
              <a:t>أبوخشيم</a:t>
            </a:r>
            <a:endParaRPr lang="ar-SA" sz="2000" dirty="0">
              <a:solidFill>
                <a:schemeClr val="dk2"/>
              </a:solidFill>
              <a:latin typeface="Arabic Typesetting" panose="03020402040406030203" pitchFamily="66" charset="-78"/>
              <a:cs typeface="Akhbar MT" pitchFamily="2" charset="-78"/>
              <a:sym typeface="Lobster Two"/>
            </a:endParaRPr>
          </a:p>
          <a:p>
            <a:pPr marL="285750" indent="-285750" algn="r" rtl="1">
              <a:buFont typeface="Arial" panose="020B0604020202020204" pitchFamily="34" charset="0"/>
              <a:buChar char="−"/>
            </a:pPr>
            <a:r>
              <a:rPr lang="ar-SA" sz="2000" dirty="0">
                <a:solidFill>
                  <a:schemeClr val="dk2"/>
                </a:solidFill>
                <a:latin typeface="Arabic Typesetting" panose="03020402040406030203" pitchFamily="66" charset="-78"/>
                <a:cs typeface="Akhbar MT" pitchFamily="2" charset="-78"/>
                <a:sym typeface="Lobster Two"/>
              </a:rPr>
              <a:t>محمد سقطي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D1BC2-CB43-E8A3-CB05-B111651CF4A7}"/>
              </a:ext>
            </a:extLst>
          </p:cNvPr>
          <p:cNvSpPr txBox="1"/>
          <p:nvPr/>
        </p:nvSpPr>
        <p:spPr>
          <a:xfrm>
            <a:off x="4967430" y="469811"/>
            <a:ext cx="28625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شكراً لكم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D780F-9579-A97A-DAA4-63EDC2F524BA}"/>
              </a:ext>
            </a:extLst>
          </p:cNvPr>
          <p:cNvSpPr txBox="1"/>
          <p:nvPr/>
        </p:nvSpPr>
        <p:spPr>
          <a:xfrm>
            <a:off x="4954343" y="4304357"/>
            <a:ext cx="27533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1"/>
            <a:r>
              <a:rPr lang="ar-SA" sz="1800" dirty="0">
                <a:solidFill>
                  <a:srgbClr val="047796"/>
                </a:solidFill>
              </a:rPr>
              <a:t>تفضلوا بطرح أسئلتكم..</a:t>
            </a:r>
            <a:endParaRPr lang="ar-SA" sz="1600" dirty="0">
              <a:solidFill>
                <a:srgbClr val="04779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777A07-FD2A-41B5-B647-87011257A2B6}"/>
              </a:ext>
            </a:extLst>
          </p:cNvPr>
          <p:cNvGrpSpPr/>
          <p:nvPr/>
        </p:nvGrpSpPr>
        <p:grpSpPr>
          <a:xfrm>
            <a:off x="255450" y="1087373"/>
            <a:ext cx="1993727" cy="2033510"/>
            <a:chOff x="299345" y="1145265"/>
            <a:chExt cx="1585553" cy="1637071"/>
          </a:xfrm>
        </p:grpSpPr>
        <p:sp>
          <p:nvSpPr>
            <p:cNvPr id="488" name="Google Shape;488;p42"/>
            <p:cNvSpPr/>
            <p:nvPr/>
          </p:nvSpPr>
          <p:spPr>
            <a:xfrm>
              <a:off x="299345" y="1145265"/>
              <a:ext cx="1585553" cy="16370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379006" y="1227551"/>
              <a:ext cx="1426230" cy="1472571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20244" y="1985120"/>
              <a:ext cx="70962" cy="7326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630480" y="1985120"/>
              <a:ext cx="70962" cy="7326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" name="Google Shape;289;p38">
              <a:extLst>
                <a:ext uri="{FF2B5EF4-FFF2-40B4-BE49-F238E27FC236}">
                  <a16:creationId xmlns:a16="http://schemas.microsoft.com/office/drawing/2014/main" id="{783D3BBD-8C6A-43E8-ACFC-E1279E395461}"/>
                </a:ext>
              </a:extLst>
            </p:cNvPr>
            <p:cNvGrpSpPr/>
            <p:nvPr/>
          </p:nvGrpSpPr>
          <p:grpSpPr>
            <a:xfrm>
              <a:off x="759988" y="1768555"/>
              <a:ext cx="735155" cy="467874"/>
              <a:chOff x="465958" y="1010841"/>
              <a:chExt cx="2809721" cy="1562136"/>
            </a:xfrm>
          </p:grpSpPr>
          <p:sp>
            <p:nvSpPr>
              <p:cNvPr id="33" name="Google Shape;292;p38">
                <a:extLst>
                  <a:ext uri="{FF2B5EF4-FFF2-40B4-BE49-F238E27FC236}">
                    <a16:creationId xmlns:a16="http://schemas.microsoft.com/office/drawing/2014/main" id="{37AA24FB-ABFA-42F8-A287-DD1AE323A6EE}"/>
                  </a:ext>
                </a:extLst>
              </p:cNvPr>
              <p:cNvSpPr/>
              <p:nvPr/>
            </p:nvSpPr>
            <p:spPr>
              <a:xfrm>
                <a:off x="491496" y="1232199"/>
                <a:ext cx="2752644" cy="1123694"/>
              </a:xfrm>
              <a:custGeom>
                <a:avLst/>
                <a:gdLst/>
                <a:ahLst/>
                <a:cxnLst/>
                <a:rect l="l" t="t" r="r" b="b"/>
                <a:pathLst>
                  <a:path w="127511" h="52053" extrusionOk="0">
                    <a:moveTo>
                      <a:pt x="1" y="1"/>
                    </a:moveTo>
                    <a:lnTo>
                      <a:pt x="1" y="49100"/>
                    </a:lnTo>
                    <a:cubicBezTo>
                      <a:pt x="1" y="50722"/>
                      <a:pt x="1332" y="52052"/>
                      <a:pt x="2960" y="52052"/>
                    </a:cubicBezTo>
                    <a:lnTo>
                      <a:pt x="124635" y="52052"/>
                    </a:lnTo>
                    <a:cubicBezTo>
                      <a:pt x="126261" y="52052"/>
                      <a:pt x="127510" y="50728"/>
                      <a:pt x="127404" y="49106"/>
                    </a:cubicBezTo>
                    <a:lnTo>
                      <a:pt x="126593" y="36279"/>
                    </a:lnTo>
                    <a:cubicBezTo>
                      <a:pt x="126493" y="34657"/>
                      <a:pt x="125334" y="32539"/>
                      <a:pt x="124027" y="31581"/>
                    </a:cubicBezTo>
                    <a:lnTo>
                      <a:pt x="116968" y="26399"/>
                    </a:lnTo>
                    <a:cubicBezTo>
                      <a:pt x="115655" y="25440"/>
                      <a:pt x="114211" y="23375"/>
                      <a:pt x="113761" y="21807"/>
                    </a:cubicBezTo>
                    <a:lnTo>
                      <a:pt x="1074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93;p38">
                <a:extLst>
                  <a:ext uri="{FF2B5EF4-FFF2-40B4-BE49-F238E27FC236}">
                    <a16:creationId xmlns:a16="http://schemas.microsoft.com/office/drawing/2014/main" id="{01A7CAB6-A021-477B-83A0-54657195F3AB}"/>
                  </a:ext>
                </a:extLst>
              </p:cNvPr>
              <p:cNvSpPr/>
              <p:nvPr/>
            </p:nvSpPr>
            <p:spPr>
              <a:xfrm>
                <a:off x="491496" y="1010841"/>
                <a:ext cx="2320181" cy="221380"/>
              </a:xfrm>
              <a:custGeom>
                <a:avLst/>
                <a:gdLst/>
                <a:ahLst/>
                <a:cxnLst/>
                <a:rect l="l" t="t" r="r" b="b"/>
                <a:pathLst>
                  <a:path w="107478" h="10255" extrusionOk="0">
                    <a:moveTo>
                      <a:pt x="2960" y="1"/>
                    </a:moveTo>
                    <a:cubicBezTo>
                      <a:pt x="1332" y="1"/>
                      <a:pt x="1" y="1332"/>
                      <a:pt x="1" y="2960"/>
                    </a:cubicBezTo>
                    <a:lnTo>
                      <a:pt x="1" y="10255"/>
                    </a:lnTo>
                    <a:lnTo>
                      <a:pt x="107478" y="10255"/>
                    </a:lnTo>
                    <a:lnTo>
                      <a:pt x="105341" y="2840"/>
                    </a:lnTo>
                    <a:cubicBezTo>
                      <a:pt x="104892" y="1280"/>
                      <a:pt x="103195" y="1"/>
                      <a:pt x="101567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94;p38">
                <a:extLst>
                  <a:ext uri="{FF2B5EF4-FFF2-40B4-BE49-F238E27FC236}">
                    <a16:creationId xmlns:a16="http://schemas.microsoft.com/office/drawing/2014/main" id="{F072DF5D-9A7E-4E4B-A098-0F3C1F37BE90}"/>
                  </a:ext>
                </a:extLst>
              </p:cNvPr>
              <p:cNvSpPr/>
              <p:nvPr/>
            </p:nvSpPr>
            <p:spPr>
              <a:xfrm>
                <a:off x="491496" y="1232199"/>
                <a:ext cx="2752644" cy="1123694"/>
              </a:xfrm>
              <a:custGeom>
                <a:avLst/>
                <a:gdLst/>
                <a:ahLst/>
                <a:cxnLst/>
                <a:rect l="l" t="t" r="r" b="b"/>
                <a:pathLst>
                  <a:path w="127511" h="52053" extrusionOk="0">
                    <a:moveTo>
                      <a:pt x="1" y="1"/>
                    </a:moveTo>
                    <a:lnTo>
                      <a:pt x="1" y="49100"/>
                    </a:lnTo>
                    <a:cubicBezTo>
                      <a:pt x="1" y="50722"/>
                      <a:pt x="1332" y="52052"/>
                      <a:pt x="2960" y="52052"/>
                    </a:cubicBezTo>
                    <a:lnTo>
                      <a:pt x="124635" y="52052"/>
                    </a:lnTo>
                    <a:cubicBezTo>
                      <a:pt x="126261" y="52052"/>
                      <a:pt x="127510" y="50728"/>
                      <a:pt x="127404" y="49106"/>
                    </a:cubicBezTo>
                    <a:lnTo>
                      <a:pt x="126593" y="36279"/>
                    </a:lnTo>
                    <a:cubicBezTo>
                      <a:pt x="126493" y="34657"/>
                      <a:pt x="125334" y="32539"/>
                      <a:pt x="124027" y="31581"/>
                    </a:cubicBezTo>
                    <a:lnTo>
                      <a:pt x="116968" y="26399"/>
                    </a:lnTo>
                    <a:cubicBezTo>
                      <a:pt x="115655" y="25440"/>
                      <a:pt x="114211" y="23375"/>
                      <a:pt x="113761" y="21807"/>
                    </a:cubicBezTo>
                    <a:lnTo>
                      <a:pt x="107478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99;p38">
                <a:extLst>
                  <a:ext uri="{FF2B5EF4-FFF2-40B4-BE49-F238E27FC236}">
                    <a16:creationId xmlns:a16="http://schemas.microsoft.com/office/drawing/2014/main" id="{077F5702-961D-42DE-8613-C881D1B88A4B}"/>
                  </a:ext>
                </a:extLst>
              </p:cNvPr>
              <p:cNvSpPr/>
              <p:nvPr/>
            </p:nvSpPr>
            <p:spPr>
              <a:xfrm rot="20435837">
                <a:off x="992960" y="2085456"/>
                <a:ext cx="33374" cy="40369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870" extrusionOk="0">
                    <a:moveTo>
                      <a:pt x="457" y="1"/>
                    </a:moveTo>
                    <a:cubicBezTo>
                      <a:pt x="451" y="1"/>
                      <a:pt x="445" y="1"/>
                      <a:pt x="439" y="1"/>
                    </a:cubicBezTo>
                    <a:cubicBezTo>
                      <a:pt x="114" y="8"/>
                      <a:pt x="1" y="433"/>
                      <a:pt x="275" y="602"/>
                    </a:cubicBezTo>
                    <a:cubicBezTo>
                      <a:pt x="395" y="676"/>
                      <a:pt x="446" y="864"/>
                      <a:pt x="491" y="988"/>
                    </a:cubicBezTo>
                    <a:cubicBezTo>
                      <a:pt x="582" y="1237"/>
                      <a:pt x="702" y="1476"/>
                      <a:pt x="847" y="1699"/>
                    </a:cubicBezTo>
                    <a:cubicBezTo>
                      <a:pt x="922" y="1817"/>
                      <a:pt x="1034" y="1869"/>
                      <a:pt x="1144" y="1869"/>
                    </a:cubicBezTo>
                    <a:cubicBezTo>
                      <a:pt x="1320" y="1869"/>
                      <a:pt x="1491" y="1736"/>
                      <a:pt x="1504" y="1520"/>
                    </a:cubicBezTo>
                    <a:cubicBezTo>
                      <a:pt x="1545" y="913"/>
                      <a:pt x="1182" y="1"/>
                      <a:pt x="457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00;p38">
                <a:extLst>
                  <a:ext uri="{FF2B5EF4-FFF2-40B4-BE49-F238E27FC236}">
                    <a16:creationId xmlns:a16="http://schemas.microsoft.com/office/drawing/2014/main" id="{0F971502-6037-4E43-8CED-759284049D63}"/>
                  </a:ext>
                </a:extLst>
              </p:cNvPr>
              <p:cNvSpPr/>
              <p:nvPr/>
            </p:nvSpPr>
            <p:spPr>
              <a:xfrm rot="20435837">
                <a:off x="1047789" y="2137730"/>
                <a:ext cx="26725" cy="3173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70" extrusionOk="0">
                    <a:moveTo>
                      <a:pt x="601" y="1"/>
                    </a:moveTo>
                    <a:cubicBezTo>
                      <a:pt x="284" y="1"/>
                      <a:pt x="0" y="328"/>
                      <a:pt x="196" y="677"/>
                    </a:cubicBezTo>
                    <a:cubicBezTo>
                      <a:pt x="233" y="745"/>
                      <a:pt x="236" y="860"/>
                      <a:pt x="249" y="936"/>
                    </a:cubicBezTo>
                    <a:cubicBezTo>
                      <a:pt x="279" y="1097"/>
                      <a:pt x="428" y="1190"/>
                      <a:pt x="492" y="1330"/>
                    </a:cubicBezTo>
                    <a:cubicBezTo>
                      <a:pt x="536" y="1422"/>
                      <a:pt x="638" y="1469"/>
                      <a:pt x="739" y="1469"/>
                    </a:cubicBezTo>
                    <a:cubicBezTo>
                      <a:pt x="840" y="1469"/>
                      <a:pt x="941" y="1423"/>
                      <a:pt x="983" y="1330"/>
                    </a:cubicBezTo>
                    <a:cubicBezTo>
                      <a:pt x="1082" y="1111"/>
                      <a:pt x="1238" y="986"/>
                      <a:pt x="1209" y="718"/>
                    </a:cubicBezTo>
                    <a:cubicBezTo>
                      <a:pt x="1186" y="485"/>
                      <a:pt x="1092" y="280"/>
                      <a:pt x="915" y="124"/>
                    </a:cubicBezTo>
                    <a:cubicBezTo>
                      <a:pt x="818" y="38"/>
                      <a:pt x="707" y="1"/>
                      <a:pt x="60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03;p38">
                <a:extLst>
                  <a:ext uri="{FF2B5EF4-FFF2-40B4-BE49-F238E27FC236}">
                    <a16:creationId xmlns:a16="http://schemas.microsoft.com/office/drawing/2014/main" id="{2453BE9C-212E-47C1-809A-4983CCBEF000}"/>
                  </a:ext>
                </a:extLst>
              </p:cNvPr>
              <p:cNvSpPr/>
              <p:nvPr/>
            </p:nvSpPr>
            <p:spPr>
              <a:xfrm>
                <a:off x="2671100" y="2051126"/>
                <a:ext cx="83285" cy="41188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1908" extrusionOk="0">
                    <a:moveTo>
                      <a:pt x="1434" y="0"/>
                    </a:moveTo>
                    <a:cubicBezTo>
                      <a:pt x="971" y="0"/>
                      <a:pt x="527" y="112"/>
                      <a:pt x="41" y="241"/>
                    </a:cubicBezTo>
                    <a:cubicBezTo>
                      <a:pt x="1" y="251"/>
                      <a:pt x="12" y="306"/>
                      <a:pt x="49" y="309"/>
                    </a:cubicBezTo>
                    <a:cubicBezTo>
                      <a:pt x="805" y="362"/>
                      <a:pt x="1845" y="614"/>
                      <a:pt x="2432" y="1117"/>
                    </a:cubicBezTo>
                    <a:cubicBezTo>
                      <a:pt x="2667" y="1318"/>
                      <a:pt x="3020" y="1908"/>
                      <a:pt x="3389" y="1908"/>
                    </a:cubicBezTo>
                    <a:cubicBezTo>
                      <a:pt x="3487" y="1908"/>
                      <a:pt x="3586" y="1866"/>
                      <a:pt x="3684" y="1764"/>
                    </a:cubicBezTo>
                    <a:cubicBezTo>
                      <a:pt x="3789" y="1656"/>
                      <a:pt x="3857" y="1471"/>
                      <a:pt x="3801" y="1322"/>
                    </a:cubicBezTo>
                    <a:cubicBezTo>
                      <a:pt x="3536" y="622"/>
                      <a:pt x="2897" y="313"/>
                      <a:pt x="2213" y="113"/>
                    </a:cubicBezTo>
                    <a:cubicBezTo>
                      <a:pt x="1941" y="33"/>
                      <a:pt x="1685" y="0"/>
                      <a:pt x="14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04;p38">
                <a:extLst>
                  <a:ext uri="{FF2B5EF4-FFF2-40B4-BE49-F238E27FC236}">
                    <a16:creationId xmlns:a16="http://schemas.microsoft.com/office/drawing/2014/main" id="{BD2561DD-7D84-4F63-B5FF-314C39E6A38B}"/>
                  </a:ext>
                </a:extLst>
              </p:cNvPr>
              <p:cNvSpPr/>
              <p:nvPr/>
            </p:nvSpPr>
            <p:spPr>
              <a:xfrm>
                <a:off x="3096655" y="1962099"/>
                <a:ext cx="48097" cy="46823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169" extrusionOk="0">
                    <a:moveTo>
                      <a:pt x="1460" y="0"/>
                    </a:moveTo>
                    <a:cubicBezTo>
                      <a:pt x="1086" y="0"/>
                      <a:pt x="736" y="173"/>
                      <a:pt x="434" y="456"/>
                    </a:cubicBezTo>
                    <a:cubicBezTo>
                      <a:pt x="0" y="863"/>
                      <a:pt x="39" y="1477"/>
                      <a:pt x="226" y="1991"/>
                    </a:cubicBezTo>
                    <a:cubicBezTo>
                      <a:pt x="270" y="2111"/>
                      <a:pt x="365" y="2169"/>
                      <a:pt x="462" y="2169"/>
                    </a:cubicBezTo>
                    <a:cubicBezTo>
                      <a:pt x="560" y="2169"/>
                      <a:pt x="660" y="2108"/>
                      <a:pt x="707" y="1991"/>
                    </a:cubicBezTo>
                    <a:cubicBezTo>
                      <a:pt x="825" y="1696"/>
                      <a:pt x="1030" y="1493"/>
                      <a:pt x="1251" y="1272"/>
                    </a:cubicBezTo>
                    <a:cubicBezTo>
                      <a:pt x="1306" y="1215"/>
                      <a:pt x="1444" y="1144"/>
                      <a:pt x="1572" y="1089"/>
                    </a:cubicBezTo>
                    <a:cubicBezTo>
                      <a:pt x="1730" y="1023"/>
                      <a:pt x="1946" y="836"/>
                      <a:pt x="2067" y="716"/>
                    </a:cubicBezTo>
                    <a:cubicBezTo>
                      <a:pt x="2228" y="558"/>
                      <a:pt x="2218" y="217"/>
                      <a:pt x="1990" y="117"/>
                    </a:cubicBezTo>
                    <a:cubicBezTo>
                      <a:pt x="1810" y="37"/>
                      <a:pt x="1632" y="0"/>
                      <a:pt x="1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05;p38">
                <a:extLst>
                  <a:ext uri="{FF2B5EF4-FFF2-40B4-BE49-F238E27FC236}">
                    <a16:creationId xmlns:a16="http://schemas.microsoft.com/office/drawing/2014/main" id="{F79A49D4-294C-4FB9-BA14-5CA9F6498DDD}"/>
                  </a:ext>
                </a:extLst>
              </p:cNvPr>
              <p:cNvSpPr/>
              <p:nvPr/>
            </p:nvSpPr>
            <p:spPr>
              <a:xfrm>
                <a:off x="3075046" y="2020818"/>
                <a:ext cx="21954" cy="30093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394" extrusionOk="0">
                    <a:moveTo>
                      <a:pt x="620" y="1"/>
                    </a:moveTo>
                    <a:cubicBezTo>
                      <a:pt x="559" y="1"/>
                      <a:pt x="500" y="16"/>
                      <a:pt x="449" y="49"/>
                    </a:cubicBezTo>
                    <a:cubicBezTo>
                      <a:pt x="108" y="269"/>
                      <a:pt x="5" y="582"/>
                      <a:pt x="3" y="979"/>
                    </a:cubicBezTo>
                    <a:cubicBezTo>
                      <a:pt x="0" y="1258"/>
                      <a:pt x="197" y="1394"/>
                      <a:pt x="403" y="1394"/>
                    </a:cubicBezTo>
                    <a:cubicBezTo>
                      <a:pt x="614" y="1394"/>
                      <a:pt x="834" y="1252"/>
                      <a:pt x="862" y="979"/>
                    </a:cubicBezTo>
                    <a:cubicBezTo>
                      <a:pt x="883" y="771"/>
                      <a:pt x="966" y="571"/>
                      <a:pt x="991" y="359"/>
                    </a:cubicBezTo>
                    <a:cubicBezTo>
                      <a:pt x="1016" y="152"/>
                      <a:pt x="812" y="1"/>
                      <a:pt x="6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08;p38">
                <a:extLst>
                  <a:ext uri="{FF2B5EF4-FFF2-40B4-BE49-F238E27FC236}">
                    <a16:creationId xmlns:a16="http://schemas.microsoft.com/office/drawing/2014/main" id="{A38AC347-50D0-4E7E-88F0-5BC681DD8891}"/>
                  </a:ext>
                </a:extLst>
              </p:cNvPr>
              <p:cNvSpPr/>
              <p:nvPr/>
            </p:nvSpPr>
            <p:spPr>
              <a:xfrm>
                <a:off x="2141213" y="1278396"/>
                <a:ext cx="367225" cy="471190"/>
              </a:xfrm>
              <a:custGeom>
                <a:avLst/>
                <a:gdLst/>
                <a:ahLst/>
                <a:cxnLst/>
                <a:rect l="l" t="t" r="r" b="b"/>
                <a:pathLst>
                  <a:path w="17011" h="21827" extrusionOk="0">
                    <a:moveTo>
                      <a:pt x="1" y="0"/>
                    </a:moveTo>
                    <a:lnTo>
                      <a:pt x="1" y="21826"/>
                    </a:lnTo>
                    <a:lnTo>
                      <a:pt x="17010" y="21826"/>
                    </a:lnTo>
                    <a:lnTo>
                      <a:pt x="17010" y="0"/>
                    </a:lnTo>
                    <a:close/>
                  </a:path>
                </a:pathLst>
              </a:custGeom>
              <a:solidFill>
                <a:srgbClr val="FBDB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09;p38">
                <a:extLst>
                  <a:ext uri="{FF2B5EF4-FFF2-40B4-BE49-F238E27FC236}">
                    <a16:creationId xmlns:a16="http://schemas.microsoft.com/office/drawing/2014/main" id="{B7094808-F4E8-4414-A53F-060C6BA16D9C}"/>
                  </a:ext>
                </a:extLst>
              </p:cNvPr>
              <p:cNvSpPr/>
              <p:nvPr/>
            </p:nvSpPr>
            <p:spPr>
              <a:xfrm>
                <a:off x="2135017" y="1775082"/>
                <a:ext cx="370442" cy="454438"/>
              </a:xfrm>
              <a:custGeom>
                <a:avLst/>
                <a:gdLst/>
                <a:ahLst/>
                <a:cxnLst/>
                <a:rect l="l" t="t" r="r" b="b"/>
                <a:pathLst>
                  <a:path w="17160" h="21051" extrusionOk="0">
                    <a:moveTo>
                      <a:pt x="3074" y="449"/>
                    </a:moveTo>
                    <a:cubicBezTo>
                      <a:pt x="4906" y="449"/>
                      <a:pt x="6738" y="507"/>
                      <a:pt x="8570" y="517"/>
                    </a:cubicBezTo>
                    <a:lnTo>
                      <a:pt x="12712" y="536"/>
                    </a:lnTo>
                    <a:cubicBezTo>
                      <a:pt x="12763" y="535"/>
                      <a:pt x="12814" y="535"/>
                      <a:pt x="12864" y="535"/>
                    </a:cubicBezTo>
                    <a:cubicBezTo>
                      <a:pt x="14095" y="535"/>
                      <a:pt x="15326" y="565"/>
                      <a:pt x="16557" y="582"/>
                    </a:cubicBezTo>
                    <a:lnTo>
                      <a:pt x="16557" y="582"/>
                    </a:lnTo>
                    <a:cubicBezTo>
                      <a:pt x="16549" y="1632"/>
                      <a:pt x="16566" y="2680"/>
                      <a:pt x="16600" y="3731"/>
                    </a:cubicBezTo>
                    <a:cubicBezTo>
                      <a:pt x="16644" y="4876"/>
                      <a:pt x="16685" y="6022"/>
                      <a:pt x="16697" y="7169"/>
                    </a:cubicBezTo>
                    <a:cubicBezTo>
                      <a:pt x="16712" y="9399"/>
                      <a:pt x="16690" y="11630"/>
                      <a:pt x="16679" y="13860"/>
                    </a:cubicBezTo>
                    <a:lnTo>
                      <a:pt x="16679" y="13860"/>
                    </a:lnTo>
                    <a:cubicBezTo>
                      <a:pt x="16633" y="13859"/>
                      <a:pt x="16586" y="13858"/>
                      <a:pt x="16539" y="13858"/>
                    </a:cubicBezTo>
                    <a:cubicBezTo>
                      <a:pt x="16407" y="13858"/>
                      <a:pt x="16275" y="13864"/>
                      <a:pt x="16143" y="13876"/>
                    </a:cubicBezTo>
                    <a:cubicBezTo>
                      <a:pt x="15903" y="13889"/>
                      <a:pt x="15668" y="13932"/>
                      <a:pt x="15434" y="13972"/>
                    </a:cubicBezTo>
                    <a:cubicBezTo>
                      <a:pt x="14967" y="14068"/>
                      <a:pt x="14503" y="14195"/>
                      <a:pt x="14068" y="14388"/>
                    </a:cubicBezTo>
                    <a:cubicBezTo>
                      <a:pt x="13843" y="14472"/>
                      <a:pt x="13633" y="14583"/>
                      <a:pt x="13424" y="14699"/>
                    </a:cubicBezTo>
                    <a:cubicBezTo>
                      <a:pt x="13210" y="14805"/>
                      <a:pt x="13012" y="14938"/>
                      <a:pt x="12818" y="15075"/>
                    </a:cubicBezTo>
                    <a:cubicBezTo>
                      <a:pt x="12618" y="15205"/>
                      <a:pt x="12425" y="15344"/>
                      <a:pt x="12250" y="15504"/>
                    </a:cubicBezTo>
                    <a:cubicBezTo>
                      <a:pt x="12074" y="15663"/>
                      <a:pt x="11877" y="15800"/>
                      <a:pt x="11719" y="15977"/>
                    </a:cubicBezTo>
                    <a:lnTo>
                      <a:pt x="11230" y="16492"/>
                    </a:lnTo>
                    <a:cubicBezTo>
                      <a:pt x="11073" y="16669"/>
                      <a:pt x="10938" y="16862"/>
                      <a:pt x="10793" y="17050"/>
                    </a:cubicBezTo>
                    <a:cubicBezTo>
                      <a:pt x="10648" y="17236"/>
                      <a:pt x="10503" y="17423"/>
                      <a:pt x="10388" y="17628"/>
                    </a:cubicBezTo>
                    <a:lnTo>
                      <a:pt x="10018" y="18229"/>
                    </a:lnTo>
                    <a:cubicBezTo>
                      <a:pt x="9890" y="18427"/>
                      <a:pt x="9805" y="18650"/>
                      <a:pt x="9695" y="18858"/>
                    </a:cubicBezTo>
                    <a:lnTo>
                      <a:pt x="9392" y="19497"/>
                    </a:lnTo>
                    <a:lnTo>
                      <a:pt x="8937" y="20733"/>
                    </a:lnTo>
                    <a:cubicBezTo>
                      <a:pt x="6139" y="20642"/>
                      <a:pt x="3341" y="20580"/>
                      <a:pt x="543" y="20545"/>
                    </a:cubicBezTo>
                    <a:lnTo>
                      <a:pt x="543" y="20545"/>
                    </a:lnTo>
                    <a:cubicBezTo>
                      <a:pt x="560" y="18921"/>
                      <a:pt x="567" y="17296"/>
                      <a:pt x="514" y="15672"/>
                    </a:cubicBezTo>
                    <a:cubicBezTo>
                      <a:pt x="458" y="13963"/>
                      <a:pt x="470" y="12253"/>
                      <a:pt x="480" y="10545"/>
                    </a:cubicBezTo>
                    <a:lnTo>
                      <a:pt x="519" y="5419"/>
                    </a:lnTo>
                    <a:cubicBezTo>
                      <a:pt x="533" y="3779"/>
                      <a:pt x="570" y="2138"/>
                      <a:pt x="509" y="497"/>
                    </a:cubicBezTo>
                    <a:lnTo>
                      <a:pt x="509" y="497"/>
                    </a:lnTo>
                    <a:cubicBezTo>
                      <a:pt x="1364" y="461"/>
                      <a:pt x="2219" y="449"/>
                      <a:pt x="3074" y="449"/>
                    </a:cubicBezTo>
                    <a:close/>
                    <a:moveTo>
                      <a:pt x="16856" y="1"/>
                    </a:moveTo>
                    <a:cubicBezTo>
                      <a:pt x="16855" y="1"/>
                      <a:pt x="16854" y="1"/>
                      <a:pt x="16853" y="1"/>
                    </a:cubicBezTo>
                    <a:cubicBezTo>
                      <a:pt x="15523" y="16"/>
                      <a:pt x="14194" y="51"/>
                      <a:pt x="12864" y="51"/>
                    </a:cubicBezTo>
                    <a:cubicBezTo>
                      <a:pt x="12814" y="51"/>
                      <a:pt x="12763" y="51"/>
                      <a:pt x="12712" y="50"/>
                    </a:cubicBezTo>
                    <a:lnTo>
                      <a:pt x="8570" y="69"/>
                    </a:lnTo>
                    <a:cubicBezTo>
                      <a:pt x="6738" y="79"/>
                      <a:pt x="4906" y="137"/>
                      <a:pt x="3074" y="137"/>
                    </a:cubicBezTo>
                    <a:cubicBezTo>
                      <a:pt x="2145" y="137"/>
                      <a:pt x="1216" y="122"/>
                      <a:pt x="288" y="79"/>
                    </a:cubicBezTo>
                    <a:lnTo>
                      <a:pt x="286" y="79"/>
                    </a:lnTo>
                    <a:cubicBezTo>
                      <a:pt x="283" y="79"/>
                      <a:pt x="279" y="79"/>
                      <a:pt x="276" y="79"/>
                    </a:cubicBezTo>
                    <a:cubicBezTo>
                      <a:pt x="168" y="79"/>
                      <a:pt x="78" y="165"/>
                      <a:pt x="73" y="275"/>
                    </a:cubicBezTo>
                    <a:lnTo>
                      <a:pt x="73" y="294"/>
                    </a:lnTo>
                    <a:cubicBezTo>
                      <a:pt x="0" y="2002"/>
                      <a:pt x="40" y="3711"/>
                      <a:pt x="54" y="5419"/>
                    </a:cubicBezTo>
                    <a:lnTo>
                      <a:pt x="94" y="10546"/>
                    </a:lnTo>
                    <a:cubicBezTo>
                      <a:pt x="104" y="12255"/>
                      <a:pt x="114" y="13963"/>
                      <a:pt x="60" y="15672"/>
                    </a:cubicBezTo>
                    <a:cubicBezTo>
                      <a:pt x="7" y="17380"/>
                      <a:pt x="16" y="19089"/>
                      <a:pt x="33" y="20797"/>
                    </a:cubicBezTo>
                    <a:lnTo>
                      <a:pt x="33" y="20801"/>
                    </a:lnTo>
                    <a:cubicBezTo>
                      <a:pt x="34" y="20939"/>
                      <a:pt x="148" y="21050"/>
                      <a:pt x="286" y="21050"/>
                    </a:cubicBezTo>
                    <a:cubicBezTo>
                      <a:pt x="3194" y="21050"/>
                      <a:pt x="6103" y="21019"/>
                      <a:pt x="9014" y="20955"/>
                    </a:cubicBezTo>
                    <a:cubicBezTo>
                      <a:pt x="9059" y="20955"/>
                      <a:pt x="9099" y="20926"/>
                      <a:pt x="9117" y="20885"/>
                    </a:cubicBezTo>
                    <a:lnTo>
                      <a:pt x="9644" y="19596"/>
                    </a:lnTo>
                    <a:lnTo>
                      <a:pt x="9961" y="18986"/>
                    </a:lnTo>
                    <a:cubicBezTo>
                      <a:pt x="10069" y="18786"/>
                      <a:pt x="10154" y="18572"/>
                      <a:pt x="10283" y="18382"/>
                    </a:cubicBezTo>
                    <a:lnTo>
                      <a:pt x="10651" y="17803"/>
                    </a:lnTo>
                    <a:cubicBezTo>
                      <a:pt x="10766" y="17603"/>
                      <a:pt x="10908" y="17423"/>
                      <a:pt x="11052" y="17248"/>
                    </a:cubicBezTo>
                    <a:cubicBezTo>
                      <a:pt x="11197" y="17071"/>
                      <a:pt x="11330" y="16884"/>
                      <a:pt x="11483" y="16716"/>
                    </a:cubicBezTo>
                    <a:lnTo>
                      <a:pt x="11960" y="16229"/>
                    </a:lnTo>
                    <a:cubicBezTo>
                      <a:pt x="12113" y="16060"/>
                      <a:pt x="12305" y="15935"/>
                      <a:pt x="12475" y="15784"/>
                    </a:cubicBezTo>
                    <a:cubicBezTo>
                      <a:pt x="12645" y="15632"/>
                      <a:pt x="12832" y="15505"/>
                      <a:pt x="13024" y="15383"/>
                    </a:cubicBezTo>
                    <a:cubicBezTo>
                      <a:pt x="13210" y="15255"/>
                      <a:pt x="13401" y="15132"/>
                      <a:pt x="13606" y="15034"/>
                    </a:cubicBezTo>
                    <a:cubicBezTo>
                      <a:pt x="13805" y="14928"/>
                      <a:pt x="14001" y="14817"/>
                      <a:pt x="14213" y="14737"/>
                    </a:cubicBezTo>
                    <a:cubicBezTo>
                      <a:pt x="14624" y="14548"/>
                      <a:pt x="15062" y="14425"/>
                      <a:pt x="15502" y="14329"/>
                    </a:cubicBezTo>
                    <a:cubicBezTo>
                      <a:pt x="15724" y="14289"/>
                      <a:pt x="15947" y="14246"/>
                      <a:pt x="16170" y="14232"/>
                    </a:cubicBezTo>
                    <a:cubicBezTo>
                      <a:pt x="16306" y="14218"/>
                      <a:pt x="16442" y="14211"/>
                      <a:pt x="16578" y="14211"/>
                    </a:cubicBezTo>
                    <a:cubicBezTo>
                      <a:pt x="16664" y="14211"/>
                      <a:pt x="16749" y="14214"/>
                      <a:pt x="16833" y="14219"/>
                    </a:cubicBezTo>
                    <a:lnTo>
                      <a:pt x="16855" y="14219"/>
                    </a:lnTo>
                    <a:cubicBezTo>
                      <a:pt x="16950" y="14219"/>
                      <a:pt x="17027" y="14141"/>
                      <a:pt x="17027" y="14044"/>
                    </a:cubicBezTo>
                    <a:cubicBezTo>
                      <a:pt x="17017" y="11752"/>
                      <a:pt x="16993" y="9461"/>
                      <a:pt x="17008" y="7169"/>
                    </a:cubicBezTo>
                    <a:cubicBezTo>
                      <a:pt x="17021" y="6024"/>
                      <a:pt x="17062" y="4877"/>
                      <a:pt x="17105" y="3732"/>
                    </a:cubicBezTo>
                    <a:cubicBezTo>
                      <a:pt x="17144" y="2585"/>
                      <a:pt x="17159" y="1439"/>
                      <a:pt x="17145" y="294"/>
                    </a:cubicBezTo>
                    <a:lnTo>
                      <a:pt x="17145" y="287"/>
                    </a:lnTo>
                    <a:cubicBezTo>
                      <a:pt x="17144" y="128"/>
                      <a:pt x="17014" y="1"/>
                      <a:pt x="168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10;p38">
                <a:extLst>
                  <a:ext uri="{FF2B5EF4-FFF2-40B4-BE49-F238E27FC236}">
                    <a16:creationId xmlns:a16="http://schemas.microsoft.com/office/drawing/2014/main" id="{499209B0-2A70-4ED5-829E-A5FD32BB6B01}"/>
                  </a:ext>
                </a:extLst>
              </p:cNvPr>
              <p:cNvSpPr/>
              <p:nvPr/>
            </p:nvSpPr>
            <p:spPr>
              <a:xfrm>
                <a:off x="2418224" y="1806858"/>
                <a:ext cx="48658" cy="21372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990" extrusionOk="0">
                    <a:moveTo>
                      <a:pt x="1035" y="0"/>
                    </a:moveTo>
                    <a:cubicBezTo>
                      <a:pt x="628" y="0"/>
                      <a:pt x="163" y="104"/>
                      <a:pt x="47" y="505"/>
                    </a:cubicBezTo>
                    <a:cubicBezTo>
                      <a:pt x="0" y="662"/>
                      <a:pt x="80" y="808"/>
                      <a:pt x="206" y="896"/>
                    </a:cubicBezTo>
                    <a:cubicBezTo>
                      <a:pt x="303" y="964"/>
                      <a:pt x="418" y="989"/>
                      <a:pt x="541" y="989"/>
                    </a:cubicBezTo>
                    <a:cubicBezTo>
                      <a:pt x="786" y="989"/>
                      <a:pt x="1059" y="889"/>
                      <a:pt x="1268" y="836"/>
                    </a:cubicBezTo>
                    <a:cubicBezTo>
                      <a:pt x="1575" y="758"/>
                      <a:pt x="1882" y="849"/>
                      <a:pt x="2182" y="739"/>
                    </a:cubicBezTo>
                    <a:cubicBezTo>
                      <a:pt x="2224" y="726"/>
                      <a:pt x="2252" y="690"/>
                      <a:pt x="2253" y="645"/>
                    </a:cubicBezTo>
                    <a:cubicBezTo>
                      <a:pt x="2253" y="186"/>
                      <a:pt x="1726" y="69"/>
                      <a:pt x="1356" y="21"/>
                    </a:cubicBezTo>
                    <a:cubicBezTo>
                      <a:pt x="1260" y="9"/>
                      <a:pt x="1149" y="0"/>
                      <a:pt x="1035" y="0"/>
                    </a:cubicBezTo>
                    <a:close/>
                  </a:path>
                </a:pathLst>
              </a:custGeom>
              <a:solidFill>
                <a:srgbClr val="43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11;p38">
                <a:extLst>
                  <a:ext uri="{FF2B5EF4-FFF2-40B4-BE49-F238E27FC236}">
                    <a16:creationId xmlns:a16="http://schemas.microsoft.com/office/drawing/2014/main" id="{220847A7-96E7-48FA-AF60-768BA8FE097F}"/>
                  </a:ext>
                </a:extLst>
              </p:cNvPr>
              <p:cNvSpPr/>
              <p:nvPr/>
            </p:nvSpPr>
            <p:spPr>
              <a:xfrm>
                <a:off x="2535530" y="1279951"/>
                <a:ext cx="364052" cy="469701"/>
              </a:xfrm>
              <a:custGeom>
                <a:avLst/>
                <a:gdLst/>
                <a:ahLst/>
                <a:cxnLst/>
                <a:rect l="l" t="t" r="r" b="b"/>
                <a:pathLst>
                  <a:path w="16864" h="21758" extrusionOk="0">
                    <a:moveTo>
                      <a:pt x="0" y="1"/>
                    </a:moveTo>
                    <a:lnTo>
                      <a:pt x="0" y="21757"/>
                    </a:lnTo>
                    <a:lnTo>
                      <a:pt x="16863" y="21757"/>
                    </a:lnTo>
                    <a:lnTo>
                      <a:pt x="9985" y="1"/>
                    </a:lnTo>
                    <a:close/>
                  </a:path>
                </a:pathLst>
              </a:custGeom>
              <a:solidFill>
                <a:srgbClr val="FBDB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28;p38">
                <a:extLst>
                  <a:ext uri="{FF2B5EF4-FFF2-40B4-BE49-F238E27FC236}">
                    <a16:creationId xmlns:a16="http://schemas.microsoft.com/office/drawing/2014/main" id="{A3367440-848C-4560-8495-3611A89794D8}"/>
                  </a:ext>
                </a:extLst>
              </p:cNvPr>
              <p:cNvSpPr/>
              <p:nvPr/>
            </p:nvSpPr>
            <p:spPr>
              <a:xfrm>
                <a:off x="1923265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2" y="1"/>
                    </a:moveTo>
                    <a:cubicBezTo>
                      <a:pt x="23" y="1"/>
                      <a:pt x="15" y="8"/>
                      <a:pt x="15" y="18"/>
                    </a:cubicBezTo>
                    <a:lnTo>
                      <a:pt x="1" y="434"/>
                    </a:lnTo>
                    <a:lnTo>
                      <a:pt x="15" y="851"/>
                    </a:lnTo>
                    <a:cubicBezTo>
                      <a:pt x="15" y="863"/>
                      <a:pt x="23" y="868"/>
                      <a:pt x="31" y="868"/>
                    </a:cubicBezTo>
                    <a:cubicBezTo>
                      <a:pt x="39" y="868"/>
                      <a:pt x="48" y="863"/>
                      <a:pt x="48" y="851"/>
                    </a:cubicBezTo>
                    <a:cubicBezTo>
                      <a:pt x="48" y="851"/>
                      <a:pt x="55" y="643"/>
                      <a:pt x="62" y="434"/>
                    </a:cubicBezTo>
                    <a:cubicBezTo>
                      <a:pt x="55" y="225"/>
                      <a:pt x="48" y="18"/>
                      <a:pt x="48" y="18"/>
                    </a:cubicBezTo>
                    <a:cubicBezTo>
                      <a:pt x="48" y="9"/>
                      <a:pt x="41" y="2"/>
                      <a:pt x="32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29;p38">
                <a:extLst>
                  <a:ext uri="{FF2B5EF4-FFF2-40B4-BE49-F238E27FC236}">
                    <a16:creationId xmlns:a16="http://schemas.microsoft.com/office/drawing/2014/main" id="{44CB36DC-D0E8-485B-A771-EEEC8544EFF4}"/>
                  </a:ext>
                </a:extLst>
              </p:cNvPr>
              <p:cNvSpPr/>
              <p:nvPr/>
            </p:nvSpPr>
            <p:spPr>
              <a:xfrm>
                <a:off x="1918257" y="1594114"/>
                <a:ext cx="1360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9" extrusionOk="0">
                    <a:moveTo>
                      <a:pt x="32" y="1"/>
                    </a:moveTo>
                    <a:cubicBezTo>
                      <a:pt x="24" y="1"/>
                      <a:pt x="15" y="8"/>
                      <a:pt x="15" y="18"/>
                    </a:cubicBezTo>
                    <a:cubicBezTo>
                      <a:pt x="15" y="18"/>
                      <a:pt x="8" y="225"/>
                      <a:pt x="1" y="434"/>
                    </a:cubicBezTo>
                    <a:cubicBezTo>
                      <a:pt x="8" y="643"/>
                      <a:pt x="15" y="851"/>
                      <a:pt x="15" y="851"/>
                    </a:cubicBezTo>
                    <a:cubicBezTo>
                      <a:pt x="15" y="863"/>
                      <a:pt x="23" y="868"/>
                      <a:pt x="31" y="868"/>
                    </a:cubicBezTo>
                    <a:cubicBezTo>
                      <a:pt x="40" y="868"/>
                      <a:pt x="48" y="863"/>
                      <a:pt x="48" y="851"/>
                    </a:cubicBezTo>
                    <a:cubicBezTo>
                      <a:pt x="48" y="851"/>
                      <a:pt x="55" y="643"/>
                      <a:pt x="62" y="434"/>
                    </a:cubicBezTo>
                    <a:cubicBezTo>
                      <a:pt x="55" y="225"/>
                      <a:pt x="48" y="18"/>
                      <a:pt x="48" y="18"/>
                    </a:cubicBezTo>
                    <a:cubicBezTo>
                      <a:pt x="48" y="9"/>
                      <a:pt x="41" y="2"/>
                      <a:pt x="32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31;p38">
                <a:extLst>
                  <a:ext uri="{FF2B5EF4-FFF2-40B4-BE49-F238E27FC236}">
                    <a16:creationId xmlns:a16="http://schemas.microsoft.com/office/drawing/2014/main" id="{7ACFB4A2-24FA-48CB-A376-C2E778977517}"/>
                  </a:ext>
                </a:extLst>
              </p:cNvPr>
              <p:cNvSpPr/>
              <p:nvPr/>
            </p:nvSpPr>
            <p:spPr>
              <a:xfrm>
                <a:off x="1908262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1" y="1"/>
                    </a:moveTo>
                    <a:cubicBezTo>
                      <a:pt x="23" y="1"/>
                      <a:pt x="14" y="8"/>
                      <a:pt x="14" y="18"/>
                    </a:cubicBezTo>
                    <a:lnTo>
                      <a:pt x="0" y="434"/>
                    </a:lnTo>
                    <a:lnTo>
                      <a:pt x="14" y="851"/>
                    </a:lnTo>
                    <a:cubicBezTo>
                      <a:pt x="14" y="863"/>
                      <a:pt x="23" y="868"/>
                      <a:pt x="31" y="868"/>
                    </a:cubicBezTo>
                    <a:cubicBezTo>
                      <a:pt x="39" y="868"/>
                      <a:pt x="47" y="863"/>
                      <a:pt x="47" y="851"/>
                    </a:cubicBezTo>
                    <a:cubicBezTo>
                      <a:pt x="47" y="851"/>
                      <a:pt x="54" y="643"/>
                      <a:pt x="61" y="434"/>
                    </a:cubicBezTo>
                    <a:cubicBezTo>
                      <a:pt x="54" y="225"/>
                      <a:pt x="47" y="18"/>
                      <a:pt x="47" y="18"/>
                    </a:cubicBezTo>
                    <a:cubicBezTo>
                      <a:pt x="47" y="9"/>
                      <a:pt x="40" y="2"/>
                      <a:pt x="31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32;p38">
                <a:extLst>
                  <a:ext uri="{FF2B5EF4-FFF2-40B4-BE49-F238E27FC236}">
                    <a16:creationId xmlns:a16="http://schemas.microsoft.com/office/drawing/2014/main" id="{D33DFF5E-EFC5-404F-8845-DAD67C0F7B40}"/>
                  </a:ext>
                </a:extLst>
              </p:cNvPr>
              <p:cNvSpPr/>
              <p:nvPr/>
            </p:nvSpPr>
            <p:spPr>
              <a:xfrm>
                <a:off x="1903254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2" y="1"/>
                    </a:moveTo>
                    <a:cubicBezTo>
                      <a:pt x="23" y="1"/>
                      <a:pt x="14" y="8"/>
                      <a:pt x="14" y="18"/>
                    </a:cubicBezTo>
                    <a:lnTo>
                      <a:pt x="0" y="434"/>
                    </a:lnTo>
                    <a:lnTo>
                      <a:pt x="14" y="851"/>
                    </a:lnTo>
                    <a:cubicBezTo>
                      <a:pt x="14" y="863"/>
                      <a:pt x="23" y="868"/>
                      <a:pt x="31" y="868"/>
                    </a:cubicBezTo>
                    <a:cubicBezTo>
                      <a:pt x="39" y="868"/>
                      <a:pt x="47" y="863"/>
                      <a:pt x="47" y="851"/>
                    </a:cubicBezTo>
                    <a:cubicBezTo>
                      <a:pt x="47" y="851"/>
                      <a:pt x="54" y="643"/>
                      <a:pt x="61" y="434"/>
                    </a:cubicBezTo>
                    <a:cubicBezTo>
                      <a:pt x="54" y="225"/>
                      <a:pt x="47" y="18"/>
                      <a:pt x="47" y="18"/>
                    </a:cubicBezTo>
                    <a:cubicBezTo>
                      <a:pt x="47" y="9"/>
                      <a:pt x="40" y="2"/>
                      <a:pt x="32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33;p38">
                <a:extLst>
                  <a:ext uri="{FF2B5EF4-FFF2-40B4-BE49-F238E27FC236}">
                    <a16:creationId xmlns:a16="http://schemas.microsoft.com/office/drawing/2014/main" id="{00793E22-C23D-464A-A19E-1037FD017534}"/>
                  </a:ext>
                </a:extLst>
              </p:cNvPr>
              <p:cNvSpPr/>
              <p:nvPr/>
            </p:nvSpPr>
            <p:spPr>
              <a:xfrm>
                <a:off x="1898246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1" y="1"/>
                    </a:moveTo>
                    <a:cubicBezTo>
                      <a:pt x="23" y="1"/>
                      <a:pt x="15" y="6"/>
                      <a:pt x="15" y="18"/>
                    </a:cubicBezTo>
                    <a:cubicBezTo>
                      <a:pt x="15" y="18"/>
                      <a:pt x="7" y="225"/>
                      <a:pt x="0" y="434"/>
                    </a:cubicBezTo>
                    <a:cubicBezTo>
                      <a:pt x="7" y="643"/>
                      <a:pt x="15" y="851"/>
                      <a:pt x="15" y="851"/>
                    </a:cubicBezTo>
                    <a:cubicBezTo>
                      <a:pt x="15" y="860"/>
                      <a:pt x="22" y="867"/>
                      <a:pt x="30" y="868"/>
                    </a:cubicBezTo>
                    <a:cubicBezTo>
                      <a:pt x="39" y="868"/>
                      <a:pt x="47" y="861"/>
                      <a:pt x="47" y="851"/>
                    </a:cubicBezTo>
                    <a:lnTo>
                      <a:pt x="62" y="434"/>
                    </a:lnTo>
                    <a:lnTo>
                      <a:pt x="47" y="18"/>
                    </a:lnTo>
                    <a:cubicBezTo>
                      <a:pt x="47" y="6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34;p38">
                <a:extLst>
                  <a:ext uri="{FF2B5EF4-FFF2-40B4-BE49-F238E27FC236}">
                    <a16:creationId xmlns:a16="http://schemas.microsoft.com/office/drawing/2014/main" id="{4FE1B89E-0C68-4407-BFE3-E61F4B41CF19}"/>
                  </a:ext>
                </a:extLst>
              </p:cNvPr>
              <p:cNvSpPr/>
              <p:nvPr/>
            </p:nvSpPr>
            <p:spPr>
              <a:xfrm>
                <a:off x="1893237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1" y="1"/>
                    </a:moveTo>
                    <a:cubicBezTo>
                      <a:pt x="23" y="1"/>
                      <a:pt x="15" y="6"/>
                      <a:pt x="15" y="18"/>
                    </a:cubicBezTo>
                    <a:cubicBezTo>
                      <a:pt x="15" y="18"/>
                      <a:pt x="8" y="225"/>
                      <a:pt x="0" y="434"/>
                    </a:cubicBezTo>
                    <a:cubicBezTo>
                      <a:pt x="8" y="643"/>
                      <a:pt x="15" y="851"/>
                      <a:pt x="15" y="851"/>
                    </a:cubicBezTo>
                    <a:cubicBezTo>
                      <a:pt x="15" y="860"/>
                      <a:pt x="22" y="867"/>
                      <a:pt x="30" y="868"/>
                    </a:cubicBezTo>
                    <a:cubicBezTo>
                      <a:pt x="39" y="868"/>
                      <a:pt x="46" y="861"/>
                      <a:pt x="47" y="851"/>
                    </a:cubicBezTo>
                    <a:cubicBezTo>
                      <a:pt x="47" y="851"/>
                      <a:pt x="55" y="643"/>
                      <a:pt x="62" y="434"/>
                    </a:cubicBezTo>
                    <a:lnTo>
                      <a:pt x="47" y="18"/>
                    </a:lnTo>
                    <a:cubicBezTo>
                      <a:pt x="47" y="6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35;p38">
                <a:extLst>
                  <a:ext uri="{FF2B5EF4-FFF2-40B4-BE49-F238E27FC236}">
                    <a16:creationId xmlns:a16="http://schemas.microsoft.com/office/drawing/2014/main" id="{F091C34E-CB4D-4C7C-9C0A-2679F8C3F7AF}"/>
                  </a:ext>
                </a:extLst>
              </p:cNvPr>
              <p:cNvSpPr/>
              <p:nvPr/>
            </p:nvSpPr>
            <p:spPr>
              <a:xfrm>
                <a:off x="1888229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2" y="1"/>
                    </a:moveTo>
                    <a:cubicBezTo>
                      <a:pt x="23" y="1"/>
                      <a:pt x="15" y="8"/>
                      <a:pt x="15" y="18"/>
                    </a:cubicBezTo>
                    <a:cubicBezTo>
                      <a:pt x="15" y="18"/>
                      <a:pt x="8" y="225"/>
                      <a:pt x="1" y="434"/>
                    </a:cubicBezTo>
                    <a:cubicBezTo>
                      <a:pt x="8" y="643"/>
                      <a:pt x="15" y="851"/>
                      <a:pt x="15" y="851"/>
                    </a:cubicBezTo>
                    <a:cubicBezTo>
                      <a:pt x="15" y="863"/>
                      <a:pt x="23" y="868"/>
                      <a:pt x="31" y="868"/>
                    </a:cubicBezTo>
                    <a:cubicBezTo>
                      <a:pt x="39" y="868"/>
                      <a:pt x="48" y="863"/>
                      <a:pt x="48" y="851"/>
                    </a:cubicBezTo>
                    <a:cubicBezTo>
                      <a:pt x="48" y="851"/>
                      <a:pt x="55" y="643"/>
                      <a:pt x="62" y="434"/>
                    </a:cubicBezTo>
                    <a:cubicBezTo>
                      <a:pt x="55" y="225"/>
                      <a:pt x="48" y="18"/>
                      <a:pt x="48" y="18"/>
                    </a:cubicBezTo>
                    <a:cubicBezTo>
                      <a:pt x="48" y="9"/>
                      <a:pt x="40" y="2"/>
                      <a:pt x="32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36;p38">
                <a:extLst>
                  <a:ext uri="{FF2B5EF4-FFF2-40B4-BE49-F238E27FC236}">
                    <a16:creationId xmlns:a16="http://schemas.microsoft.com/office/drawing/2014/main" id="{DD0850E8-9987-421B-A9CF-4ADD2B321F9E}"/>
                  </a:ext>
                </a:extLst>
              </p:cNvPr>
              <p:cNvSpPr/>
              <p:nvPr/>
            </p:nvSpPr>
            <p:spPr>
              <a:xfrm>
                <a:off x="1883264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1" y="1"/>
                    </a:moveTo>
                    <a:cubicBezTo>
                      <a:pt x="21" y="1"/>
                      <a:pt x="14" y="8"/>
                      <a:pt x="14" y="18"/>
                    </a:cubicBezTo>
                    <a:cubicBezTo>
                      <a:pt x="14" y="18"/>
                      <a:pt x="7" y="225"/>
                      <a:pt x="0" y="434"/>
                    </a:cubicBezTo>
                    <a:cubicBezTo>
                      <a:pt x="7" y="643"/>
                      <a:pt x="14" y="851"/>
                      <a:pt x="14" y="851"/>
                    </a:cubicBezTo>
                    <a:cubicBezTo>
                      <a:pt x="14" y="863"/>
                      <a:pt x="22" y="868"/>
                      <a:pt x="30" y="868"/>
                    </a:cubicBezTo>
                    <a:cubicBezTo>
                      <a:pt x="38" y="868"/>
                      <a:pt x="46" y="863"/>
                      <a:pt x="47" y="851"/>
                    </a:cubicBezTo>
                    <a:cubicBezTo>
                      <a:pt x="47" y="851"/>
                      <a:pt x="54" y="643"/>
                      <a:pt x="61" y="434"/>
                    </a:cubicBezTo>
                    <a:cubicBezTo>
                      <a:pt x="54" y="225"/>
                      <a:pt x="47" y="18"/>
                      <a:pt x="47" y="18"/>
                    </a:cubicBezTo>
                    <a:cubicBezTo>
                      <a:pt x="46" y="9"/>
                      <a:pt x="39" y="2"/>
                      <a:pt x="31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37;p38">
                <a:extLst>
                  <a:ext uri="{FF2B5EF4-FFF2-40B4-BE49-F238E27FC236}">
                    <a16:creationId xmlns:a16="http://schemas.microsoft.com/office/drawing/2014/main" id="{3B1A77A1-A92B-4B3A-B48C-3624AFC63E66}"/>
                  </a:ext>
                </a:extLst>
              </p:cNvPr>
              <p:cNvSpPr/>
              <p:nvPr/>
            </p:nvSpPr>
            <p:spPr>
              <a:xfrm>
                <a:off x="1878212" y="1594114"/>
                <a:ext cx="1360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9" extrusionOk="0">
                    <a:moveTo>
                      <a:pt x="31" y="1"/>
                    </a:moveTo>
                    <a:cubicBezTo>
                      <a:pt x="23" y="1"/>
                      <a:pt x="15" y="6"/>
                      <a:pt x="15" y="18"/>
                    </a:cubicBezTo>
                    <a:cubicBezTo>
                      <a:pt x="15" y="18"/>
                      <a:pt x="8" y="225"/>
                      <a:pt x="1" y="434"/>
                    </a:cubicBezTo>
                    <a:cubicBezTo>
                      <a:pt x="8" y="643"/>
                      <a:pt x="15" y="851"/>
                      <a:pt x="15" y="851"/>
                    </a:cubicBezTo>
                    <a:cubicBezTo>
                      <a:pt x="15" y="860"/>
                      <a:pt x="22" y="867"/>
                      <a:pt x="31" y="868"/>
                    </a:cubicBezTo>
                    <a:cubicBezTo>
                      <a:pt x="41" y="868"/>
                      <a:pt x="48" y="861"/>
                      <a:pt x="48" y="851"/>
                    </a:cubicBezTo>
                    <a:lnTo>
                      <a:pt x="62" y="434"/>
                    </a:lnTo>
                    <a:lnTo>
                      <a:pt x="48" y="18"/>
                    </a:lnTo>
                    <a:cubicBezTo>
                      <a:pt x="48" y="6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38;p38">
                <a:extLst>
                  <a:ext uri="{FF2B5EF4-FFF2-40B4-BE49-F238E27FC236}">
                    <a16:creationId xmlns:a16="http://schemas.microsoft.com/office/drawing/2014/main" id="{07366A0C-A76C-4D9E-B482-B673E387A2A5}"/>
                  </a:ext>
                </a:extLst>
              </p:cNvPr>
              <p:cNvSpPr/>
              <p:nvPr/>
            </p:nvSpPr>
            <p:spPr>
              <a:xfrm>
                <a:off x="1873377" y="1594114"/>
                <a:ext cx="1338" cy="18760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9" extrusionOk="0">
                    <a:moveTo>
                      <a:pt x="31" y="1"/>
                    </a:moveTo>
                    <a:cubicBezTo>
                      <a:pt x="23" y="1"/>
                      <a:pt x="16" y="8"/>
                      <a:pt x="16" y="18"/>
                    </a:cubicBezTo>
                    <a:cubicBezTo>
                      <a:pt x="16" y="18"/>
                      <a:pt x="7" y="225"/>
                      <a:pt x="0" y="434"/>
                    </a:cubicBezTo>
                    <a:cubicBezTo>
                      <a:pt x="7" y="643"/>
                      <a:pt x="16" y="851"/>
                      <a:pt x="16" y="851"/>
                    </a:cubicBezTo>
                    <a:cubicBezTo>
                      <a:pt x="16" y="860"/>
                      <a:pt x="23" y="867"/>
                      <a:pt x="31" y="868"/>
                    </a:cubicBezTo>
                    <a:cubicBezTo>
                      <a:pt x="40" y="868"/>
                      <a:pt x="47" y="861"/>
                      <a:pt x="47" y="851"/>
                    </a:cubicBezTo>
                    <a:cubicBezTo>
                      <a:pt x="47" y="851"/>
                      <a:pt x="54" y="643"/>
                      <a:pt x="61" y="434"/>
                    </a:cubicBezTo>
                    <a:cubicBezTo>
                      <a:pt x="54" y="225"/>
                      <a:pt x="47" y="18"/>
                      <a:pt x="47" y="18"/>
                    </a:cubicBezTo>
                    <a:cubicBezTo>
                      <a:pt x="47" y="9"/>
                      <a:pt x="40" y="2"/>
                      <a:pt x="31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42;p38">
                <a:extLst>
                  <a:ext uri="{FF2B5EF4-FFF2-40B4-BE49-F238E27FC236}">
                    <a16:creationId xmlns:a16="http://schemas.microsoft.com/office/drawing/2014/main" id="{7649009E-58D5-4B7A-9F35-DCCA02CD73D2}"/>
                  </a:ext>
                </a:extLst>
              </p:cNvPr>
              <p:cNvSpPr/>
              <p:nvPr/>
            </p:nvSpPr>
            <p:spPr>
              <a:xfrm>
                <a:off x="1831260" y="1595215"/>
                <a:ext cx="1338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8" extrusionOk="0">
                    <a:moveTo>
                      <a:pt x="31" y="0"/>
                    </a:moveTo>
                    <a:cubicBezTo>
                      <a:pt x="23" y="0"/>
                      <a:pt x="15" y="6"/>
                      <a:pt x="15" y="16"/>
                    </a:cubicBezTo>
                    <a:lnTo>
                      <a:pt x="1" y="435"/>
                    </a:lnTo>
                    <a:cubicBezTo>
                      <a:pt x="8" y="642"/>
                      <a:pt x="15" y="851"/>
                      <a:pt x="15" y="851"/>
                    </a:cubicBezTo>
                    <a:cubicBezTo>
                      <a:pt x="15" y="860"/>
                      <a:pt x="22" y="867"/>
                      <a:pt x="31" y="867"/>
                    </a:cubicBezTo>
                    <a:cubicBezTo>
                      <a:pt x="39" y="867"/>
                      <a:pt x="46" y="860"/>
                      <a:pt x="48" y="851"/>
                    </a:cubicBezTo>
                    <a:lnTo>
                      <a:pt x="62" y="435"/>
                    </a:lnTo>
                    <a:lnTo>
                      <a:pt x="48" y="16"/>
                    </a:lnTo>
                    <a:cubicBezTo>
                      <a:pt x="48" y="6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343;p38">
                <a:extLst>
                  <a:ext uri="{FF2B5EF4-FFF2-40B4-BE49-F238E27FC236}">
                    <a16:creationId xmlns:a16="http://schemas.microsoft.com/office/drawing/2014/main" id="{B76BDA77-129B-4833-A343-D639234C1F9D}"/>
                  </a:ext>
                </a:extLst>
              </p:cNvPr>
              <p:cNvSpPr/>
              <p:nvPr/>
            </p:nvSpPr>
            <p:spPr>
              <a:xfrm>
                <a:off x="1826251" y="1595215"/>
                <a:ext cx="1360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8" extrusionOk="0">
                    <a:moveTo>
                      <a:pt x="30" y="1"/>
                    </a:moveTo>
                    <a:cubicBezTo>
                      <a:pt x="21" y="1"/>
                      <a:pt x="15" y="8"/>
                      <a:pt x="15" y="16"/>
                    </a:cubicBezTo>
                    <a:cubicBezTo>
                      <a:pt x="15" y="16"/>
                      <a:pt x="8" y="225"/>
                      <a:pt x="1" y="435"/>
                    </a:cubicBezTo>
                    <a:cubicBezTo>
                      <a:pt x="8" y="642"/>
                      <a:pt x="15" y="851"/>
                      <a:pt x="15" y="851"/>
                    </a:cubicBezTo>
                    <a:cubicBezTo>
                      <a:pt x="15" y="862"/>
                      <a:pt x="23" y="867"/>
                      <a:pt x="31" y="867"/>
                    </a:cubicBezTo>
                    <a:cubicBezTo>
                      <a:pt x="40" y="867"/>
                      <a:pt x="48" y="862"/>
                      <a:pt x="48" y="851"/>
                    </a:cubicBezTo>
                    <a:cubicBezTo>
                      <a:pt x="48" y="851"/>
                      <a:pt x="55" y="642"/>
                      <a:pt x="62" y="435"/>
                    </a:cubicBezTo>
                    <a:lnTo>
                      <a:pt x="48" y="16"/>
                    </a:lnTo>
                    <a:cubicBezTo>
                      <a:pt x="46" y="8"/>
                      <a:pt x="41" y="1"/>
                      <a:pt x="32" y="1"/>
                    </a:cubicBezTo>
                    <a:cubicBezTo>
                      <a:pt x="31" y="1"/>
                      <a:pt x="31" y="1"/>
                      <a:pt x="30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44;p38">
                <a:extLst>
                  <a:ext uri="{FF2B5EF4-FFF2-40B4-BE49-F238E27FC236}">
                    <a16:creationId xmlns:a16="http://schemas.microsoft.com/office/drawing/2014/main" id="{DA97BA39-4BC4-45E8-80C9-CDF802E029BF}"/>
                  </a:ext>
                </a:extLst>
              </p:cNvPr>
              <p:cNvSpPr/>
              <p:nvPr/>
            </p:nvSpPr>
            <p:spPr>
              <a:xfrm>
                <a:off x="1821243" y="1595215"/>
                <a:ext cx="1360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7" extrusionOk="0">
                    <a:moveTo>
                      <a:pt x="30" y="1"/>
                    </a:moveTo>
                    <a:cubicBezTo>
                      <a:pt x="21" y="1"/>
                      <a:pt x="15" y="7"/>
                      <a:pt x="15" y="16"/>
                    </a:cubicBezTo>
                    <a:lnTo>
                      <a:pt x="1" y="435"/>
                    </a:lnTo>
                    <a:lnTo>
                      <a:pt x="15" y="851"/>
                    </a:lnTo>
                    <a:cubicBezTo>
                      <a:pt x="16" y="861"/>
                      <a:pt x="23" y="866"/>
                      <a:pt x="31" y="866"/>
                    </a:cubicBezTo>
                    <a:cubicBezTo>
                      <a:pt x="39" y="866"/>
                      <a:pt x="47" y="861"/>
                      <a:pt x="48" y="851"/>
                    </a:cubicBezTo>
                    <a:lnTo>
                      <a:pt x="62" y="435"/>
                    </a:lnTo>
                    <a:lnTo>
                      <a:pt x="48" y="16"/>
                    </a:lnTo>
                    <a:cubicBezTo>
                      <a:pt x="47" y="8"/>
                      <a:pt x="41" y="1"/>
                      <a:pt x="32" y="1"/>
                    </a:cubicBezTo>
                    <a:cubicBezTo>
                      <a:pt x="31" y="1"/>
                      <a:pt x="31" y="1"/>
                      <a:pt x="30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345;p38">
                <a:extLst>
                  <a:ext uri="{FF2B5EF4-FFF2-40B4-BE49-F238E27FC236}">
                    <a16:creationId xmlns:a16="http://schemas.microsoft.com/office/drawing/2014/main" id="{FDF0B246-7D9A-4232-8548-5BE1D179DF74}"/>
                  </a:ext>
                </a:extLst>
              </p:cNvPr>
              <p:cNvSpPr/>
              <p:nvPr/>
            </p:nvSpPr>
            <p:spPr>
              <a:xfrm>
                <a:off x="1816256" y="1595215"/>
                <a:ext cx="1338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8" extrusionOk="0">
                    <a:moveTo>
                      <a:pt x="29" y="1"/>
                    </a:moveTo>
                    <a:cubicBezTo>
                      <a:pt x="20" y="1"/>
                      <a:pt x="14" y="7"/>
                      <a:pt x="14" y="16"/>
                    </a:cubicBezTo>
                    <a:lnTo>
                      <a:pt x="0" y="435"/>
                    </a:lnTo>
                    <a:lnTo>
                      <a:pt x="14" y="851"/>
                    </a:lnTo>
                    <a:cubicBezTo>
                      <a:pt x="14" y="860"/>
                      <a:pt x="21" y="867"/>
                      <a:pt x="30" y="867"/>
                    </a:cubicBezTo>
                    <a:cubicBezTo>
                      <a:pt x="39" y="867"/>
                      <a:pt x="46" y="860"/>
                      <a:pt x="47" y="851"/>
                    </a:cubicBezTo>
                    <a:lnTo>
                      <a:pt x="61" y="435"/>
                    </a:lnTo>
                    <a:lnTo>
                      <a:pt x="47" y="16"/>
                    </a:lnTo>
                    <a:cubicBezTo>
                      <a:pt x="47" y="8"/>
                      <a:pt x="40" y="1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46;p38">
                <a:extLst>
                  <a:ext uri="{FF2B5EF4-FFF2-40B4-BE49-F238E27FC236}">
                    <a16:creationId xmlns:a16="http://schemas.microsoft.com/office/drawing/2014/main" id="{A991DF24-27C9-4A1F-8673-8D64895C62D0}"/>
                  </a:ext>
                </a:extLst>
              </p:cNvPr>
              <p:cNvSpPr/>
              <p:nvPr/>
            </p:nvSpPr>
            <p:spPr>
              <a:xfrm>
                <a:off x="1811248" y="1595215"/>
                <a:ext cx="1338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8" extrusionOk="0">
                    <a:moveTo>
                      <a:pt x="29" y="1"/>
                    </a:moveTo>
                    <a:cubicBezTo>
                      <a:pt x="21" y="1"/>
                      <a:pt x="14" y="8"/>
                      <a:pt x="14" y="16"/>
                    </a:cubicBezTo>
                    <a:cubicBezTo>
                      <a:pt x="14" y="16"/>
                      <a:pt x="7" y="225"/>
                      <a:pt x="0" y="435"/>
                    </a:cubicBezTo>
                    <a:cubicBezTo>
                      <a:pt x="7" y="642"/>
                      <a:pt x="14" y="851"/>
                      <a:pt x="14" y="851"/>
                    </a:cubicBezTo>
                    <a:cubicBezTo>
                      <a:pt x="14" y="860"/>
                      <a:pt x="22" y="867"/>
                      <a:pt x="30" y="867"/>
                    </a:cubicBezTo>
                    <a:cubicBezTo>
                      <a:pt x="39" y="867"/>
                      <a:pt x="46" y="860"/>
                      <a:pt x="47" y="851"/>
                    </a:cubicBezTo>
                    <a:cubicBezTo>
                      <a:pt x="47" y="851"/>
                      <a:pt x="54" y="642"/>
                      <a:pt x="61" y="435"/>
                    </a:cubicBezTo>
                    <a:cubicBezTo>
                      <a:pt x="54" y="225"/>
                      <a:pt x="47" y="16"/>
                      <a:pt x="47" y="16"/>
                    </a:cubicBezTo>
                    <a:cubicBezTo>
                      <a:pt x="46" y="8"/>
                      <a:pt x="40" y="1"/>
                      <a:pt x="32" y="1"/>
                    </a:cubicBezTo>
                    <a:cubicBezTo>
                      <a:pt x="31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348;p38">
                <a:extLst>
                  <a:ext uri="{FF2B5EF4-FFF2-40B4-BE49-F238E27FC236}">
                    <a16:creationId xmlns:a16="http://schemas.microsoft.com/office/drawing/2014/main" id="{3CF65BB5-6D97-4226-B83A-827B89D51CAC}"/>
                  </a:ext>
                </a:extLst>
              </p:cNvPr>
              <p:cNvSpPr/>
              <p:nvPr/>
            </p:nvSpPr>
            <p:spPr>
              <a:xfrm>
                <a:off x="1801210" y="1595215"/>
                <a:ext cx="1360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8" extrusionOk="0">
                    <a:moveTo>
                      <a:pt x="29" y="1"/>
                    </a:moveTo>
                    <a:cubicBezTo>
                      <a:pt x="21" y="1"/>
                      <a:pt x="14" y="7"/>
                      <a:pt x="14" y="16"/>
                    </a:cubicBezTo>
                    <a:lnTo>
                      <a:pt x="0" y="435"/>
                    </a:lnTo>
                    <a:lnTo>
                      <a:pt x="14" y="851"/>
                    </a:lnTo>
                    <a:cubicBezTo>
                      <a:pt x="16" y="860"/>
                      <a:pt x="21" y="867"/>
                      <a:pt x="30" y="867"/>
                    </a:cubicBezTo>
                    <a:cubicBezTo>
                      <a:pt x="31" y="867"/>
                      <a:pt x="32" y="867"/>
                      <a:pt x="32" y="867"/>
                    </a:cubicBezTo>
                    <a:cubicBezTo>
                      <a:pt x="41" y="867"/>
                      <a:pt x="48" y="861"/>
                      <a:pt x="48" y="851"/>
                    </a:cubicBezTo>
                    <a:cubicBezTo>
                      <a:pt x="48" y="851"/>
                      <a:pt x="56" y="642"/>
                      <a:pt x="63" y="435"/>
                    </a:cubicBezTo>
                    <a:lnTo>
                      <a:pt x="48" y="16"/>
                    </a:lnTo>
                    <a:cubicBezTo>
                      <a:pt x="47" y="8"/>
                      <a:pt x="40" y="1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49;p38">
                <a:extLst>
                  <a:ext uri="{FF2B5EF4-FFF2-40B4-BE49-F238E27FC236}">
                    <a16:creationId xmlns:a16="http://schemas.microsoft.com/office/drawing/2014/main" id="{B48E1CF1-0A1A-4352-A500-5466DB52017A}"/>
                  </a:ext>
                </a:extLst>
              </p:cNvPr>
              <p:cNvSpPr/>
              <p:nvPr/>
            </p:nvSpPr>
            <p:spPr>
              <a:xfrm>
                <a:off x="1796223" y="1595215"/>
                <a:ext cx="1338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8" extrusionOk="0">
                    <a:moveTo>
                      <a:pt x="30" y="1"/>
                    </a:moveTo>
                    <a:cubicBezTo>
                      <a:pt x="21" y="1"/>
                      <a:pt x="15" y="8"/>
                      <a:pt x="15" y="16"/>
                    </a:cubicBezTo>
                    <a:lnTo>
                      <a:pt x="1" y="435"/>
                    </a:lnTo>
                    <a:cubicBezTo>
                      <a:pt x="8" y="642"/>
                      <a:pt x="15" y="851"/>
                      <a:pt x="15" y="851"/>
                    </a:cubicBezTo>
                    <a:cubicBezTo>
                      <a:pt x="15" y="862"/>
                      <a:pt x="23" y="867"/>
                      <a:pt x="31" y="867"/>
                    </a:cubicBezTo>
                    <a:cubicBezTo>
                      <a:pt x="39" y="867"/>
                      <a:pt x="48" y="862"/>
                      <a:pt x="48" y="851"/>
                    </a:cubicBezTo>
                    <a:cubicBezTo>
                      <a:pt x="48" y="851"/>
                      <a:pt x="55" y="642"/>
                      <a:pt x="62" y="435"/>
                    </a:cubicBezTo>
                    <a:lnTo>
                      <a:pt x="48" y="16"/>
                    </a:lnTo>
                    <a:cubicBezTo>
                      <a:pt x="46" y="8"/>
                      <a:pt x="40" y="1"/>
                      <a:pt x="32" y="1"/>
                    </a:cubicBezTo>
                    <a:cubicBezTo>
                      <a:pt x="31" y="1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350;p38">
                <a:extLst>
                  <a:ext uri="{FF2B5EF4-FFF2-40B4-BE49-F238E27FC236}">
                    <a16:creationId xmlns:a16="http://schemas.microsoft.com/office/drawing/2014/main" id="{0079E866-236C-419E-A2C9-56861DBA9F8C}"/>
                  </a:ext>
                </a:extLst>
              </p:cNvPr>
              <p:cNvSpPr/>
              <p:nvPr/>
            </p:nvSpPr>
            <p:spPr>
              <a:xfrm>
                <a:off x="1791215" y="1595215"/>
                <a:ext cx="1338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8" extrusionOk="0">
                    <a:moveTo>
                      <a:pt x="31" y="0"/>
                    </a:moveTo>
                    <a:cubicBezTo>
                      <a:pt x="23" y="0"/>
                      <a:pt x="15" y="6"/>
                      <a:pt x="15" y="16"/>
                    </a:cubicBezTo>
                    <a:cubicBezTo>
                      <a:pt x="15" y="16"/>
                      <a:pt x="8" y="225"/>
                      <a:pt x="1" y="435"/>
                    </a:cubicBezTo>
                    <a:cubicBezTo>
                      <a:pt x="8" y="642"/>
                      <a:pt x="15" y="851"/>
                      <a:pt x="15" y="851"/>
                    </a:cubicBezTo>
                    <a:cubicBezTo>
                      <a:pt x="15" y="860"/>
                      <a:pt x="22" y="867"/>
                      <a:pt x="31" y="867"/>
                    </a:cubicBezTo>
                    <a:cubicBezTo>
                      <a:pt x="39" y="867"/>
                      <a:pt x="46" y="860"/>
                      <a:pt x="48" y="851"/>
                    </a:cubicBezTo>
                    <a:lnTo>
                      <a:pt x="62" y="435"/>
                    </a:lnTo>
                    <a:lnTo>
                      <a:pt x="48" y="16"/>
                    </a:lnTo>
                    <a:cubicBezTo>
                      <a:pt x="48" y="6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351;p38">
                <a:extLst>
                  <a:ext uri="{FF2B5EF4-FFF2-40B4-BE49-F238E27FC236}">
                    <a16:creationId xmlns:a16="http://schemas.microsoft.com/office/drawing/2014/main" id="{8BBBDC89-6186-4EDF-96E2-081589202895}"/>
                  </a:ext>
                </a:extLst>
              </p:cNvPr>
              <p:cNvSpPr/>
              <p:nvPr/>
            </p:nvSpPr>
            <p:spPr>
              <a:xfrm>
                <a:off x="1786206" y="1595215"/>
                <a:ext cx="1360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3" h="868" extrusionOk="0">
                    <a:moveTo>
                      <a:pt x="31" y="0"/>
                    </a:moveTo>
                    <a:cubicBezTo>
                      <a:pt x="23" y="0"/>
                      <a:pt x="15" y="6"/>
                      <a:pt x="15" y="16"/>
                    </a:cubicBezTo>
                    <a:lnTo>
                      <a:pt x="1" y="435"/>
                    </a:lnTo>
                    <a:cubicBezTo>
                      <a:pt x="8" y="642"/>
                      <a:pt x="15" y="851"/>
                      <a:pt x="15" y="851"/>
                    </a:cubicBezTo>
                    <a:cubicBezTo>
                      <a:pt x="15" y="860"/>
                      <a:pt x="22" y="867"/>
                      <a:pt x="31" y="867"/>
                    </a:cubicBezTo>
                    <a:cubicBezTo>
                      <a:pt x="39" y="867"/>
                      <a:pt x="46" y="860"/>
                      <a:pt x="48" y="851"/>
                    </a:cubicBezTo>
                    <a:lnTo>
                      <a:pt x="62" y="435"/>
                    </a:lnTo>
                    <a:lnTo>
                      <a:pt x="48" y="16"/>
                    </a:lnTo>
                    <a:cubicBezTo>
                      <a:pt x="48" y="6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352;p38">
                <a:extLst>
                  <a:ext uri="{FF2B5EF4-FFF2-40B4-BE49-F238E27FC236}">
                    <a16:creationId xmlns:a16="http://schemas.microsoft.com/office/drawing/2014/main" id="{996CEA68-4EEF-45AA-B23E-A9A3C60889F3}"/>
                  </a:ext>
                </a:extLst>
              </p:cNvPr>
              <p:cNvSpPr/>
              <p:nvPr/>
            </p:nvSpPr>
            <p:spPr>
              <a:xfrm>
                <a:off x="1781371" y="1595215"/>
                <a:ext cx="1338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62" h="868" extrusionOk="0">
                    <a:moveTo>
                      <a:pt x="30" y="1"/>
                    </a:moveTo>
                    <a:cubicBezTo>
                      <a:pt x="22" y="1"/>
                      <a:pt x="16" y="8"/>
                      <a:pt x="14" y="16"/>
                    </a:cubicBezTo>
                    <a:lnTo>
                      <a:pt x="0" y="435"/>
                    </a:lnTo>
                    <a:cubicBezTo>
                      <a:pt x="7" y="642"/>
                      <a:pt x="14" y="851"/>
                      <a:pt x="14" y="851"/>
                    </a:cubicBezTo>
                    <a:cubicBezTo>
                      <a:pt x="14" y="862"/>
                      <a:pt x="23" y="867"/>
                      <a:pt x="31" y="867"/>
                    </a:cubicBezTo>
                    <a:cubicBezTo>
                      <a:pt x="39" y="867"/>
                      <a:pt x="47" y="862"/>
                      <a:pt x="47" y="851"/>
                    </a:cubicBezTo>
                    <a:cubicBezTo>
                      <a:pt x="47" y="851"/>
                      <a:pt x="54" y="642"/>
                      <a:pt x="61" y="435"/>
                    </a:cubicBezTo>
                    <a:cubicBezTo>
                      <a:pt x="54" y="225"/>
                      <a:pt x="47" y="16"/>
                      <a:pt x="47" y="16"/>
                    </a:cubicBezTo>
                    <a:cubicBezTo>
                      <a:pt x="47" y="8"/>
                      <a:pt x="40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355;p38">
                <a:extLst>
                  <a:ext uri="{FF2B5EF4-FFF2-40B4-BE49-F238E27FC236}">
                    <a16:creationId xmlns:a16="http://schemas.microsoft.com/office/drawing/2014/main" id="{190431C6-4BE4-48EE-8B68-CA31657BCC69}"/>
                  </a:ext>
                </a:extLst>
              </p:cNvPr>
              <p:cNvSpPr/>
              <p:nvPr/>
            </p:nvSpPr>
            <p:spPr>
              <a:xfrm>
                <a:off x="3146910" y="2189670"/>
                <a:ext cx="90991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227" extrusionOk="0">
                    <a:moveTo>
                      <a:pt x="2604" y="1"/>
                    </a:moveTo>
                    <a:cubicBezTo>
                      <a:pt x="1615" y="1"/>
                      <a:pt x="462" y="110"/>
                      <a:pt x="297" y="605"/>
                    </a:cubicBezTo>
                    <a:cubicBezTo>
                      <a:pt x="1" y="1492"/>
                      <a:pt x="375" y="1901"/>
                      <a:pt x="519" y="2084"/>
                    </a:cubicBezTo>
                    <a:cubicBezTo>
                      <a:pt x="589" y="2172"/>
                      <a:pt x="1293" y="2226"/>
                      <a:pt x="2079" y="2226"/>
                    </a:cubicBezTo>
                    <a:cubicBezTo>
                      <a:pt x="2927" y="2226"/>
                      <a:pt x="3870" y="2163"/>
                      <a:pt x="4215" y="2010"/>
                    </a:cubicBezTo>
                    <a:lnTo>
                      <a:pt x="4072" y="70"/>
                    </a:lnTo>
                    <a:cubicBezTo>
                      <a:pt x="4072" y="70"/>
                      <a:pt x="3390" y="1"/>
                      <a:pt x="26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356;p38">
                <a:extLst>
                  <a:ext uri="{FF2B5EF4-FFF2-40B4-BE49-F238E27FC236}">
                    <a16:creationId xmlns:a16="http://schemas.microsoft.com/office/drawing/2014/main" id="{276621A7-3C52-48E7-BCE8-47DDB6587EEA}"/>
                  </a:ext>
                </a:extLst>
              </p:cNvPr>
              <p:cNvSpPr/>
              <p:nvPr/>
            </p:nvSpPr>
            <p:spPr>
              <a:xfrm>
                <a:off x="3111808" y="2006241"/>
                <a:ext cx="121020" cy="153206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7097" extrusionOk="0">
                    <a:moveTo>
                      <a:pt x="3866" y="0"/>
                    </a:moveTo>
                    <a:cubicBezTo>
                      <a:pt x="2930" y="0"/>
                      <a:pt x="1730" y="256"/>
                      <a:pt x="1109" y="1414"/>
                    </a:cubicBezTo>
                    <a:cubicBezTo>
                      <a:pt x="1" y="3484"/>
                      <a:pt x="815" y="6442"/>
                      <a:pt x="2515" y="6884"/>
                    </a:cubicBezTo>
                    <a:cubicBezTo>
                      <a:pt x="3133" y="7045"/>
                      <a:pt x="3710" y="7097"/>
                      <a:pt x="4195" y="7097"/>
                    </a:cubicBezTo>
                    <a:cubicBezTo>
                      <a:pt x="5042" y="7097"/>
                      <a:pt x="5606" y="6939"/>
                      <a:pt x="5606" y="6939"/>
                    </a:cubicBezTo>
                    <a:lnTo>
                      <a:pt x="5175" y="158"/>
                    </a:lnTo>
                    <a:cubicBezTo>
                      <a:pt x="5175" y="158"/>
                      <a:pt x="4602" y="0"/>
                      <a:pt x="3866" y="0"/>
                    </a:cubicBezTo>
                    <a:close/>
                  </a:path>
                </a:pathLst>
              </a:custGeom>
              <a:solidFill>
                <a:srgbClr val="F2A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357;p38">
                <a:extLst>
                  <a:ext uri="{FF2B5EF4-FFF2-40B4-BE49-F238E27FC236}">
                    <a16:creationId xmlns:a16="http://schemas.microsoft.com/office/drawing/2014/main" id="{9B248861-F40B-47B6-9813-F000C73F77F0}"/>
                  </a:ext>
                </a:extLst>
              </p:cNvPr>
              <p:cNvSpPr/>
              <p:nvPr/>
            </p:nvSpPr>
            <p:spPr>
              <a:xfrm>
                <a:off x="3145809" y="2029879"/>
                <a:ext cx="85961" cy="1053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4879" extrusionOk="0">
                    <a:moveTo>
                      <a:pt x="2763" y="0"/>
                    </a:moveTo>
                    <a:cubicBezTo>
                      <a:pt x="2080" y="0"/>
                      <a:pt x="1196" y="175"/>
                      <a:pt x="763" y="984"/>
                    </a:cubicBezTo>
                    <a:cubicBezTo>
                      <a:pt x="1" y="2408"/>
                      <a:pt x="558" y="4440"/>
                      <a:pt x="1729" y="4745"/>
                    </a:cubicBezTo>
                    <a:cubicBezTo>
                      <a:pt x="2112" y="4845"/>
                      <a:pt x="2485" y="4879"/>
                      <a:pt x="2814" y="4879"/>
                    </a:cubicBezTo>
                    <a:cubicBezTo>
                      <a:pt x="3491" y="4879"/>
                      <a:pt x="3981" y="4736"/>
                      <a:pt x="3981" y="4736"/>
                    </a:cubicBezTo>
                    <a:cubicBezTo>
                      <a:pt x="3981" y="4736"/>
                      <a:pt x="3899" y="3530"/>
                      <a:pt x="3836" y="2442"/>
                    </a:cubicBezTo>
                    <a:cubicBezTo>
                      <a:pt x="3772" y="1352"/>
                      <a:pt x="3687" y="102"/>
                      <a:pt x="3687" y="102"/>
                    </a:cubicBezTo>
                    <a:cubicBezTo>
                      <a:pt x="3687" y="102"/>
                      <a:pt x="3283" y="0"/>
                      <a:pt x="2763" y="0"/>
                    </a:cubicBezTo>
                    <a:close/>
                  </a:path>
                </a:pathLst>
              </a:custGeom>
              <a:solidFill>
                <a:srgbClr val="FFF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369;p38">
                <a:extLst>
                  <a:ext uri="{FF2B5EF4-FFF2-40B4-BE49-F238E27FC236}">
                    <a16:creationId xmlns:a16="http://schemas.microsoft.com/office/drawing/2014/main" id="{31543F4C-F7AD-4638-9E59-394AC717B6F3}"/>
                  </a:ext>
                </a:extLst>
              </p:cNvPr>
              <p:cNvSpPr/>
              <p:nvPr/>
            </p:nvSpPr>
            <p:spPr>
              <a:xfrm>
                <a:off x="465958" y="2262290"/>
                <a:ext cx="2809721" cy="127690"/>
              </a:xfrm>
              <a:custGeom>
                <a:avLst/>
                <a:gdLst/>
                <a:ahLst/>
                <a:cxnLst/>
                <a:rect l="l" t="t" r="r" b="b"/>
                <a:pathLst>
                  <a:path w="130155" h="5915" extrusionOk="0">
                    <a:moveTo>
                      <a:pt x="1184" y="1"/>
                    </a:moveTo>
                    <a:cubicBezTo>
                      <a:pt x="531" y="3"/>
                      <a:pt x="2" y="531"/>
                      <a:pt x="0" y="1184"/>
                    </a:cubicBezTo>
                    <a:lnTo>
                      <a:pt x="0" y="4732"/>
                    </a:lnTo>
                    <a:cubicBezTo>
                      <a:pt x="2" y="5385"/>
                      <a:pt x="531" y="5913"/>
                      <a:pt x="1184" y="5914"/>
                    </a:cubicBezTo>
                    <a:lnTo>
                      <a:pt x="128972" y="5914"/>
                    </a:lnTo>
                    <a:cubicBezTo>
                      <a:pt x="129624" y="5913"/>
                      <a:pt x="130151" y="5383"/>
                      <a:pt x="130154" y="4732"/>
                    </a:cubicBezTo>
                    <a:lnTo>
                      <a:pt x="130154" y="1184"/>
                    </a:lnTo>
                    <a:cubicBezTo>
                      <a:pt x="130151" y="531"/>
                      <a:pt x="129624" y="3"/>
                      <a:pt x="128972" y="1"/>
                    </a:cubicBezTo>
                    <a:close/>
                  </a:path>
                </a:pathLst>
              </a:custGeom>
              <a:solidFill>
                <a:srgbClr val="C4C2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370;p38">
                <a:extLst>
                  <a:ext uri="{FF2B5EF4-FFF2-40B4-BE49-F238E27FC236}">
                    <a16:creationId xmlns:a16="http://schemas.microsoft.com/office/drawing/2014/main" id="{8DC2F09E-4019-4C05-B0A5-BCD5FB3B3CCD}"/>
                  </a:ext>
                </a:extLst>
              </p:cNvPr>
              <p:cNvSpPr/>
              <p:nvPr/>
            </p:nvSpPr>
            <p:spPr>
              <a:xfrm>
                <a:off x="585143" y="2087820"/>
                <a:ext cx="485373" cy="485157"/>
              </a:xfrm>
              <a:custGeom>
                <a:avLst/>
                <a:gdLst/>
                <a:ahLst/>
                <a:cxnLst/>
                <a:rect l="l" t="t" r="r" b="b"/>
                <a:pathLst>
                  <a:path w="22484" h="22474" extrusionOk="0">
                    <a:moveTo>
                      <a:pt x="11243" y="1"/>
                    </a:moveTo>
                    <a:cubicBezTo>
                      <a:pt x="5033" y="1"/>
                      <a:pt x="0" y="5031"/>
                      <a:pt x="0" y="11236"/>
                    </a:cubicBezTo>
                    <a:cubicBezTo>
                      <a:pt x="0" y="17442"/>
                      <a:pt x="5033" y="22473"/>
                      <a:pt x="11243" y="22473"/>
                    </a:cubicBezTo>
                    <a:cubicBezTo>
                      <a:pt x="17451" y="22473"/>
                      <a:pt x="22484" y="17442"/>
                      <a:pt x="22484" y="11236"/>
                    </a:cubicBezTo>
                    <a:cubicBezTo>
                      <a:pt x="22484" y="5031"/>
                      <a:pt x="17451" y="1"/>
                      <a:pt x="11243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371;p38">
                <a:extLst>
                  <a:ext uri="{FF2B5EF4-FFF2-40B4-BE49-F238E27FC236}">
                    <a16:creationId xmlns:a16="http://schemas.microsoft.com/office/drawing/2014/main" id="{6F86C333-8E63-4D8C-8881-B3C9EF4BCDA3}"/>
                  </a:ext>
                </a:extLst>
              </p:cNvPr>
              <p:cNvSpPr/>
              <p:nvPr/>
            </p:nvSpPr>
            <p:spPr>
              <a:xfrm>
                <a:off x="705428" y="2208062"/>
                <a:ext cx="244802" cy="244651"/>
              </a:xfrm>
              <a:custGeom>
                <a:avLst/>
                <a:gdLst/>
                <a:ahLst/>
                <a:cxnLst/>
                <a:rect l="l" t="t" r="r" b="b"/>
                <a:pathLst>
                  <a:path w="11340" h="11333" extrusionOk="0">
                    <a:moveTo>
                      <a:pt x="5671" y="0"/>
                    </a:moveTo>
                    <a:cubicBezTo>
                      <a:pt x="2540" y="0"/>
                      <a:pt x="0" y="2537"/>
                      <a:pt x="0" y="5666"/>
                    </a:cubicBezTo>
                    <a:cubicBezTo>
                      <a:pt x="0" y="8796"/>
                      <a:pt x="2540" y="11332"/>
                      <a:pt x="5671" y="11332"/>
                    </a:cubicBezTo>
                    <a:cubicBezTo>
                      <a:pt x="8802" y="11332"/>
                      <a:pt x="11340" y="8796"/>
                      <a:pt x="11340" y="5666"/>
                    </a:cubicBezTo>
                    <a:cubicBezTo>
                      <a:pt x="11340" y="2537"/>
                      <a:pt x="8800" y="0"/>
                      <a:pt x="5671" y="0"/>
                    </a:cubicBezTo>
                    <a:close/>
                  </a:path>
                </a:pathLst>
              </a:custGeom>
              <a:solidFill>
                <a:srgbClr val="C3C5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372;p38">
                <a:extLst>
                  <a:ext uri="{FF2B5EF4-FFF2-40B4-BE49-F238E27FC236}">
                    <a16:creationId xmlns:a16="http://schemas.microsoft.com/office/drawing/2014/main" id="{70E3F279-C218-484D-9BED-98B92B417E07}"/>
                  </a:ext>
                </a:extLst>
              </p:cNvPr>
              <p:cNvSpPr/>
              <p:nvPr/>
            </p:nvSpPr>
            <p:spPr>
              <a:xfrm>
                <a:off x="760800" y="2263391"/>
                <a:ext cx="134058" cy="134015"/>
              </a:xfrm>
              <a:custGeom>
                <a:avLst/>
                <a:gdLst/>
                <a:ahLst/>
                <a:cxnLst/>
                <a:rect l="l" t="t" r="r" b="b"/>
                <a:pathLst>
                  <a:path w="6210" h="6208" extrusionOk="0">
                    <a:moveTo>
                      <a:pt x="3106" y="1"/>
                    </a:moveTo>
                    <a:cubicBezTo>
                      <a:pt x="1390" y="1"/>
                      <a:pt x="0" y="1389"/>
                      <a:pt x="0" y="3103"/>
                    </a:cubicBezTo>
                    <a:cubicBezTo>
                      <a:pt x="0" y="4818"/>
                      <a:pt x="1390" y="6207"/>
                      <a:pt x="3106" y="6207"/>
                    </a:cubicBezTo>
                    <a:cubicBezTo>
                      <a:pt x="4820" y="6207"/>
                      <a:pt x="6210" y="4818"/>
                      <a:pt x="6210" y="3103"/>
                    </a:cubicBezTo>
                    <a:cubicBezTo>
                      <a:pt x="6210" y="1389"/>
                      <a:pt x="4820" y="1"/>
                      <a:pt x="3106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373;p38">
                <a:extLst>
                  <a:ext uri="{FF2B5EF4-FFF2-40B4-BE49-F238E27FC236}">
                    <a16:creationId xmlns:a16="http://schemas.microsoft.com/office/drawing/2014/main" id="{E61912A2-7E9F-4237-8F69-EA1541BFB71E}"/>
                  </a:ext>
                </a:extLst>
              </p:cNvPr>
              <p:cNvSpPr/>
              <p:nvPr/>
            </p:nvSpPr>
            <p:spPr>
              <a:xfrm>
                <a:off x="2347676" y="2087820"/>
                <a:ext cx="485352" cy="485157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22474" extrusionOk="0">
                    <a:moveTo>
                      <a:pt x="11242" y="1"/>
                    </a:moveTo>
                    <a:cubicBezTo>
                      <a:pt x="5033" y="1"/>
                      <a:pt x="0" y="5031"/>
                      <a:pt x="0" y="11236"/>
                    </a:cubicBezTo>
                    <a:cubicBezTo>
                      <a:pt x="0" y="17442"/>
                      <a:pt x="5033" y="22473"/>
                      <a:pt x="11242" y="22473"/>
                    </a:cubicBezTo>
                    <a:cubicBezTo>
                      <a:pt x="17451" y="22473"/>
                      <a:pt x="22483" y="17442"/>
                      <a:pt x="22483" y="11236"/>
                    </a:cubicBezTo>
                    <a:cubicBezTo>
                      <a:pt x="22483" y="5031"/>
                      <a:pt x="17451" y="1"/>
                      <a:pt x="1124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374;p38">
                <a:extLst>
                  <a:ext uri="{FF2B5EF4-FFF2-40B4-BE49-F238E27FC236}">
                    <a16:creationId xmlns:a16="http://schemas.microsoft.com/office/drawing/2014/main" id="{BD16CB06-C35F-42F0-954D-7224C778C4D8}"/>
                  </a:ext>
                </a:extLst>
              </p:cNvPr>
              <p:cNvSpPr/>
              <p:nvPr/>
            </p:nvSpPr>
            <p:spPr>
              <a:xfrm>
                <a:off x="2467961" y="2208062"/>
                <a:ext cx="244781" cy="244651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11333" extrusionOk="0">
                    <a:moveTo>
                      <a:pt x="5670" y="0"/>
                    </a:moveTo>
                    <a:cubicBezTo>
                      <a:pt x="2538" y="0"/>
                      <a:pt x="1" y="2537"/>
                      <a:pt x="1" y="5666"/>
                    </a:cubicBezTo>
                    <a:cubicBezTo>
                      <a:pt x="1" y="8796"/>
                      <a:pt x="2538" y="11332"/>
                      <a:pt x="5670" y="11332"/>
                    </a:cubicBezTo>
                    <a:cubicBezTo>
                      <a:pt x="8801" y="11332"/>
                      <a:pt x="11338" y="8796"/>
                      <a:pt x="11338" y="5666"/>
                    </a:cubicBezTo>
                    <a:cubicBezTo>
                      <a:pt x="11338" y="2537"/>
                      <a:pt x="8801" y="0"/>
                      <a:pt x="5670" y="0"/>
                    </a:cubicBezTo>
                    <a:close/>
                  </a:path>
                </a:pathLst>
              </a:custGeom>
              <a:solidFill>
                <a:srgbClr val="C3C5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378;p38">
                <a:extLst>
                  <a:ext uri="{FF2B5EF4-FFF2-40B4-BE49-F238E27FC236}">
                    <a16:creationId xmlns:a16="http://schemas.microsoft.com/office/drawing/2014/main" id="{372E1FC1-1455-4870-B67B-97739F13C448}"/>
                  </a:ext>
                </a:extLst>
              </p:cNvPr>
              <p:cNvSpPr/>
              <p:nvPr/>
            </p:nvSpPr>
            <p:spPr>
              <a:xfrm>
                <a:off x="2260397" y="1373036"/>
                <a:ext cx="161993" cy="164562"/>
              </a:xfrm>
              <a:custGeom>
                <a:avLst/>
                <a:gdLst/>
                <a:ahLst/>
                <a:cxnLst/>
                <a:rect l="l" t="t" r="r" b="b"/>
                <a:pathLst>
                  <a:path w="7504" h="7623" extrusionOk="0">
                    <a:moveTo>
                      <a:pt x="6301" y="1"/>
                    </a:moveTo>
                    <a:cubicBezTo>
                      <a:pt x="4929" y="1"/>
                      <a:pt x="3584" y="1947"/>
                      <a:pt x="2814" y="2847"/>
                    </a:cubicBezTo>
                    <a:cubicBezTo>
                      <a:pt x="1925" y="3886"/>
                      <a:pt x="1" y="5722"/>
                      <a:pt x="353" y="7209"/>
                    </a:cubicBezTo>
                    <a:cubicBezTo>
                      <a:pt x="403" y="7423"/>
                      <a:pt x="630" y="7623"/>
                      <a:pt x="859" y="7623"/>
                    </a:cubicBezTo>
                    <a:cubicBezTo>
                      <a:pt x="871" y="7623"/>
                      <a:pt x="883" y="7622"/>
                      <a:pt x="895" y="7621"/>
                    </a:cubicBezTo>
                    <a:cubicBezTo>
                      <a:pt x="2257" y="7495"/>
                      <a:pt x="3270" y="5684"/>
                      <a:pt x="4142" y="4755"/>
                    </a:cubicBezTo>
                    <a:cubicBezTo>
                      <a:pt x="4790" y="4066"/>
                      <a:pt x="5486" y="3427"/>
                      <a:pt x="6203" y="2810"/>
                    </a:cubicBezTo>
                    <a:cubicBezTo>
                      <a:pt x="6854" y="2247"/>
                      <a:pt x="7503" y="1959"/>
                      <a:pt x="7465" y="996"/>
                    </a:cubicBezTo>
                    <a:cubicBezTo>
                      <a:pt x="7448" y="548"/>
                      <a:pt x="7183" y="225"/>
                      <a:pt x="6768" y="80"/>
                    </a:cubicBezTo>
                    <a:cubicBezTo>
                      <a:pt x="6612" y="26"/>
                      <a:pt x="6457" y="1"/>
                      <a:pt x="63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379;p38">
                <a:extLst>
                  <a:ext uri="{FF2B5EF4-FFF2-40B4-BE49-F238E27FC236}">
                    <a16:creationId xmlns:a16="http://schemas.microsoft.com/office/drawing/2014/main" id="{7452679A-06DF-452F-BC7F-C550A0E89A2C}"/>
                  </a:ext>
                </a:extLst>
              </p:cNvPr>
              <p:cNvSpPr/>
              <p:nvPr/>
            </p:nvSpPr>
            <p:spPr>
              <a:xfrm>
                <a:off x="2349662" y="1448700"/>
                <a:ext cx="109017" cy="93733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4342" extrusionOk="0">
                    <a:moveTo>
                      <a:pt x="3550" y="0"/>
                    </a:moveTo>
                    <a:cubicBezTo>
                      <a:pt x="3310" y="0"/>
                      <a:pt x="3070" y="84"/>
                      <a:pt x="2875" y="282"/>
                    </a:cubicBezTo>
                    <a:cubicBezTo>
                      <a:pt x="2311" y="854"/>
                      <a:pt x="1860" y="1553"/>
                      <a:pt x="1317" y="2149"/>
                    </a:cubicBezTo>
                    <a:cubicBezTo>
                      <a:pt x="906" y="2600"/>
                      <a:pt x="214" y="3137"/>
                      <a:pt x="49" y="3739"/>
                    </a:cubicBezTo>
                    <a:cubicBezTo>
                      <a:pt x="1" y="3917"/>
                      <a:pt x="79" y="4126"/>
                      <a:pt x="244" y="4216"/>
                    </a:cubicBezTo>
                    <a:cubicBezTo>
                      <a:pt x="406" y="4304"/>
                      <a:pt x="575" y="4342"/>
                      <a:pt x="747" y="4342"/>
                    </a:cubicBezTo>
                    <a:cubicBezTo>
                      <a:pt x="1353" y="4342"/>
                      <a:pt x="1993" y="3876"/>
                      <a:pt x="2435" y="3529"/>
                    </a:cubicBezTo>
                    <a:cubicBezTo>
                      <a:pt x="3173" y="2947"/>
                      <a:pt x="3930" y="2287"/>
                      <a:pt x="4500" y="1537"/>
                    </a:cubicBezTo>
                    <a:cubicBezTo>
                      <a:pt x="5050" y="816"/>
                      <a:pt x="4297" y="0"/>
                      <a:pt x="35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380;p38">
                <a:extLst>
                  <a:ext uri="{FF2B5EF4-FFF2-40B4-BE49-F238E27FC236}">
                    <a16:creationId xmlns:a16="http://schemas.microsoft.com/office/drawing/2014/main" id="{89C6841C-6A08-4742-913B-C036AD213F19}"/>
                  </a:ext>
                </a:extLst>
              </p:cNvPr>
              <p:cNvSpPr/>
              <p:nvPr/>
            </p:nvSpPr>
            <p:spPr>
              <a:xfrm>
                <a:off x="2571581" y="1353046"/>
                <a:ext cx="125143" cy="103685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4803" extrusionOk="0">
                    <a:moveTo>
                      <a:pt x="3994" y="0"/>
                    </a:moveTo>
                    <a:cubicBezTo>
                      <a:pt x="3736" y="0"/>
                      <a:pt x="3480" y="109"/>
                      <a:pt x="3272" y="373"/>
                    </a:cubicBezTo>
                    <a:cubicBezTo>
                      <a:pt x="2362" y="1530"/>
                      <a:pt x="1285" y="2538"/>
                      <a:pt x="366" y="3679"/>
                    </a:cubicBezTo>
                    <a:cubicBezTo>
                      <a:pt x="0" y="4134"/>
                      <a:pt x="312" y="4803"/>
                      <a:pt x="815" y="4803"/>
                    </a:cubicBezTo>
                    <a:cubicBezTo>
                      <a:pt x="922" y="4803"/>
                      <a:pt x="1037" y="4773"/>
                      <a:pt x="1157" y="4703"/>
                    </a:cubicBezTo>
                    <a:cubicBezTo>
                      <a:pt x="2476" y="3941"/>
                      <a:pt x="3689" y="2924"/>
                      <a:pt x="4891" y="1991"/>
                    </a:cubicBezTo>
                    <a:cubicBezTo>
                      <a:pt x="5797" y="1287"/>
                      <a:pt x="4881" y="0"/>
                      <a:pt x="39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381;p38">
                <a:extLst>
                  <a:ext uri="{FF2B5EF4-FFF2-40B4-BE49-F238E27FC236}">
                    <a16:creationId xmlns:a16="http://schemas.microsoft.com/office/drawing/2014/main" id="{3D3BDA23-8EB1-4286-BA9F-5A61F9D09AB7}"/>
                  </a:ext>
                </a:extLst>
              </p:cNvPr>
              <p:cNvSpPr/>
              <p:nvPr/>
            </p:nvSpPr>
            <p:spPr>
              <a:xfrm>
                <a:off x="2623499" y="1414031"/>
                <a:ext cx="95007" cy="88185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4085" extrusionOk="0">
                    <a:moveTo>
                      <a:pt x="3162" y="1"/>
                    </a:moveTo>
                    <a:cubicBezTo>
                      <a:pt x="2768" y="1"/>
                      <a:pt x="2408" y="286"/>
                      <a:pt x="2180" y="585"/>
                    </a:cubicBezTo>
                    <a:cubicBezTo>
                      <a:pt x="1842" y="1029"/>
                      <a:pt x="1514" y="1483"/>
                      <a:pt x="1180" y="1931"/>
                    </a:cubicBezTo>
                    <a:cubicBezTo>
                      <a:pt x="1042" y="2115"/>
                      <a:pt x="900" y="2294"/>
                      <a:pt x="758" y="2473"/>
                    </a:cubicBezTo>
                    <a:cubicBezTo>
                      <a:pt x="566" y="2716"/>
                      <a:pt x="460" y="2989"/>
                      <a:pt x="293" y="3244"/>
                    </a:cubicBezTo>
                    <a:cubicBezTo>
                      <a:pt x="1" y="3683"/>
                      <a:pt x="406" y="4084"/>
                      <a:pt x="826" y="4084"/>
                    </a:cubicBezTo>
                    <a:cubicBezTo>
                      <a:pt x="911" y="4084"/>
                      <a:pt x="998" y="4067"/>
                      <a:pt x="1079" y="4031"/>
                    </a:cubicBezTo>
                    <a:cubicBezTo>
                      <a:pt x="1298" y="3933"/>
                      <a:pt x="1524" y="3866"/>
                      <a:pt x="1744" y="3750"/>
                    </a:cubicBezTo>
                    <a:cubicBezTo>
                      <a:pt x="2011" y="3610"/>
                      <a:pt x="2257" y="3362"/>
                      <a:pt x="2495" y="3173"/>
                    </a:cubicBezTo>
                    <a:cubicBezTo>
                      <a:pt x="2993" y="2777"/>
                      <a:pt x="3473" y="2362"/>
                      <a:pt x="3970" y="1967"/>
                    </a:cubicBezTo>
                    <a:cubicBezTo>
                      <a:pt x="4251" y="1742"/>
                      <a:pt x="4401" y="1191"/>
                      <a:pt x="4263" y="857"/>
                    </a:cubicBezTo>
                    <a:cubicBezTo>
                      <a:pt x="4085" y="425"/>
                      <a:pt x="3902" y="234"/>
                      <a:pt x="3468" y="60"/>
                    </a:cubicBezTo>
                    <a:cubicBezTo>
                      <a:pt x="3365" y="19"/>
                      <a:pt x="3263" y="1"/>
                      <a:pt x="31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382;p38">
                <a:extLst>
                  <a:ext uri="{FF2B5EF4-FFF2-40B4-BE49-F238E27FC236}">
                    <a16:creationId xmlns:a16="http://schemas.microsoft.com/office/drawing/2014/main" id="{964D3FC4-670E-43C6-9C6B-491D1A9A13D7}"/>
                  </a:ext>
                </a:extLst>
              </p:cNvPr>
              <p:cNvSpPr/>
              <p:nvPr/>
            </p:nvSpPr>
            <p:spPr>
              <a:xfrm>
                <a:off x="2522383" y="2263391"/>
                <a:ext cx="134102" cy="134015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6208" extrusionOk="0">
                    <a:moveTo>
                      <a:pt x="3106" y="1"/>
                    </a:moveTo>
                    <a:cubicBezTo>
                      <a:pt x="1392" y="1"/>
                      <a:pt x="0" y="1389"/>
                      <a:pt x="0" y="3103"/>
                    </a:cubicBezTo>
                    <a:cubicBezTo>
                      <a:pt x="0" y="4818"/>
                      <a:pt x="1392" y="6207"/>
                      <a:pt x="3106" y="6207"/>
                    </a:cubicBezTo>
                    <a:cubicBezTo>
                      <a:pt x="4820" y="6207"/>
                      <a:pt x="6211" y="4818"/>
                      <a:pt x="6211" y="3103"/>
                    </a:cubicBezTo>
                    <a:cubicBezTo>
                      <a:pt x="6211" y="1389"/>
                      <a:pt x="4821" y="1"/>
                      <a:pt x="3106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383;p38">
                <a:extLst>
                  <a:ext uri="{FF2B5EF4-FFF2-40B4-BE49-F238E27FC236}">
                    <a16:creationId xmlns:a16="http://schemas.microsoft.com/office/drawing/2014/main" id="{91FCCCF8-E0EE-45AA-ACB2-44B921DD9431}"/>
                  </a:ext>
                </a:extLst>
              </p:cNvPr>
              <p:cNvSpPr/>
              <p:nvPr/>
            </p:nvSpPr>
            <p:spPr>
              <a:xfrm>
                <a:off x="494842" y="2326988"/>
                <a:ext cx="22149" cy="18846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73" extrusionOk="0">
                    <a:moveTo>
                      <a:pt x="531" y="1"/>
                    </a:moveTo>
                    <a:cubicBezTo>
                      <a:pt x="492" y="1"/>
                      <a:pt x="453" y="6"/>
                      <a:pt x="413" y="18"/>
                    </a:cubicBezTo>
                    <a:cubicBezTo>
                      <a:pt x="447" y="8"/>
                      <a:pt x="458" y="4"/>
                      <a:pt x="457" y="4"/>
                    </a:cubicBezTo>
                    <a:cubicBezTo>
                      <a:pt x="453" y="4"/>
                      <a:pt x="391" y="21"/>
                      <a:pt x="369" y="24"/>
                    </a:cubicBezTo>
                    <a:lnTo>
                      <a:pt x="354" y="26"/>
                    </a:lnTo>
                    <a:cubicBezTo>
                      <a:pt x="18" y="75"/>
                      <a:pt x="1" y="504"/>
                      <a:pt x="173" y="709"/>
                    </a:cubicBezTo>
                    <a:cubicBezTo>
                      <a:pt x="211" y="753"/>
                      <a:pt x="257" y="789"/>
                      <a:pt x="308" y="816"/>
                    </a:cubicBezTo>
                    <a:cubicBezTo>
                      <a:pt x="376" y="854"/>
                      <a:pt x="451" y="873"/>
                      <a:pt x="524" y="873"/>
                    </a:cubicBezTo>
                    <a:cubicBezTo>
                      <a:pt x="713" y="873"/>
                      <a:pt x="895" y="752"/>
                      <a:pt x="950" y="554"/>
                    </a:cubicBezTo>
                    <a:cubicBezTo>
                      <a:pt x="1026" y="277"/>
                      <a:pt x="802" y="1"/>
                      <a:pt x="531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384;p38">
                <a:extLst>
                  <a:ext uri="{FF2B5EF4-FFF2-40B4-BE49-F238E27FC236}">
                    <a16:creationId xmlns:a16="http://schemas.microsoft.com/office/drawing/2014/main" id="{87912C6B-A715-436A-A0AC-223243164F46}"/>
                  </a:ext>
                </a:extLst>
              </p:cNvPr>
              <p:cNvSpPr/>
              <p:nvPr/>
            </p:nvSpPr>
            <p:spPr>
              <a:xfrm>
                <a:off x="524741" y="2344409"/>
                <a:ext cx="25020" cy="1604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43" extrusionOk="0">
                    <a:moveTo>
                      <a:pt x="684" y="1"/>
                    </a:moveTo>
                    <a:cubicBezTo>
                      <a:pt x="653" y="1"/>
                      <a:pt x="621" y="4"/>
                      <a:pt x="586" y="10"/>
                    </a:cubicBezTo>
                    <a:cubicBezTo>
                      <a:pt x="492" y="29"/>
                      <a:pt x="398" y="46"/>
                      <a:pt x="304" y="64"/>
                    </a:cubicBezTo>
                    <a:cubicBezTo>
                      <a:pt x="0" y="123"/>
                      <a:pt x="0" y="621"/>
                      <a:pt x="304" y="679"/>
                    </a:cubicBezTo>
                    <a:cubicBezTo>
                      <a:pt x="398" y="698"/>
                      <a:pt x="492" y="715"/>
                      <a:pt x="586" y="733"/>
                    </a:cubicBezTo>
                    <a:cubicBezTo>
                      <a:pt x="621" y="740"/>
                      <a:pt x="653" y="743"/>
                      <a:pt x="684" y="743"/>
                    </a:cubicBezTo>
                    <a:cubicBezTo>
                      <a:pt x="1158" y="743"/>
                      <a:pt x="1158" y="1"/>
                      <a:pt x="684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385;p38">
                <a:extLst>
                  <a:ext uri="{FF2B5EF4-FFF2-40B4-BE49-F238E27FC236}">
                    <a16:creationId xmlns:a16="http://schemas.microsoft.com/office/drawing/2014/main" id="{674A18F5-30E0-48A8-B0D6-E55AB95539B7}"/>
                  </a:ext>
                </a:extLst>
              </p:cNvPr>
              <p:cNvSpPr/>
              <p:nvPr/>
            </p:nvSpPr>
            <p:spPr>
              <a:xfrm>
                <a:off x="2204745" y="2346481"/>
                <a:ext cx="26358" cy="1580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2" extrusionOk="0">
                    <a:moveTo>
                      <a:pt x="367" y="0"/>
                    </a:moveTo>
                    <a:cubicBezTo>
                      <a:pt x="158" y="0"/>
                      <a:pt x="1" y="288"/>
                      <a:pt x="176" y="466"/>
                    </a:cubicBezTo>
                    <a:cubicBezTo>
                      <a:pt x="352" y="649"/>
                      <a:pt x="590" y="731"/>
                      <a:pt x="838" y="731"/>
                    </a:cubicBezTo>
                    <a:cubicBezTo>
                      <a:pt x="860" y="731"/>
                      <a:pt x="882" y="731"/>
                      <a:pt x="904" y="730"/>
                    </a:cubicBezTo>
                    <a:cubicBezTo>
                      <a:pt x="1004" y="725"/>
                      <a:pt x="1126" y="678"/>
                      <a:pt x="1169" y="579"/>
                    </a:cubicBezTo>
                    <a:cubicBezTo>
                      <a:pt x="1220" y="459"/>
                      <a:pt x="1220" y="387"/>
                      <a:pt x="1169" y="269"/>
                    </a:cubicBezTo>
                    <a:cubicBezTo>
                      <a:pt x="1125" y="166"/>
                      <a:pt x="1004" y="126"/>
                      <a:pt x="904" y="116"/>
                    </a:cubicBezTo>
                    <a:cubicBezTo>
                      <a:pt x="770" y="104"/>
                      <a:pt x="620" y="116"/>
                      <a:pt x="503" y="42"/>
                    </a:cubicBezTo>
                    <a:cubicBezTo>
                      <a:pt x="457" y="13"/>
                      <a:pt x="411" y="0"/>
                      <a:pt x="367" y="0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386;p38">
                <a:extLst>
                  <a:ext uri="{FF2B5EF4-FFF2-40B4-BE49-F238E27FC236}">
                    <a16:creationId xmlns:a16="http://schemas.microsoft.com/office/drawing/2014/main" id="{D9F667DF-0CDB-465D-8B7B-09B48DDC1924}"/>
                  </a:ext>
                </a:extLst>
              </p:cNvPr>
              <p:cNvSpPr/>
              <p:nvPr/>
            </p:nvSpPr>
            <p:spPr>
              <a:xfrm>
                <a:off x="2232506" y="2323318"/>
                <a:ext cx="30460" cy="13514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26" extrusionOk="0">
                    <a:moveTo>
                      <a:pt x="986" y="1"/>
                    </a:moveTo>
                    <a:cubicBezTo>
                      <a:pt x="964" y="1"/>
                      <a:pt x="942" y="3"/>
                      <a:pt x="918" y="6"/>
                    </a:cubicBezTo>
                    <a:lnTo>
                      <a:pt x="207" y="107"/>
                    </a:lnTo>
                    <a:cubicBezTo>
                      <a:pt x="1" y="135"/>
                      <a:pt x="1" y="491"/>
                      <a:pt x="207" y="521"/>
                    </a:cubicBezTo>
                    <a:lnTo>
                      <a:pt x="918" y="620"/>
                    </a:lnTo>
                    <a:cubicBezTo>
                      <a:pt x="942" y="624"/>
                      <a:pt x="964" y="625"/>
                      <a:pt x="986" y="625"/>
                    </a:cubicBezTo>
                    <a:cubicBezTo>
                      <a:pt x="1411" y="625"/>
                      <a:pt x="1411" y="1"/>
                      <a:pt x="986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387;p38">
                <a:extLst>
                  <a:ext uri="{FF2B5EF4-FFF2-40B4-BE49-F238E27FC236}">
                    <a16:creationId xmlns:a16="http://schemas.microsoft.com/office/drawing/2014/main" id="{3C2F83A1-4B9E-4D1A-8931-4EFB291F652F}"/>
                  </a:ext>
                </a:extLst>
              </p:cNvPr>
              <p:cNvSpPr/>
              <p:nvPr/>
            </p:nvSpPr>
            <p:spPr>
              <a:xfrm>
                <a:off x="2274278" y="2344085"/>
                <a:ext cx="25516" cy="16709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74" extrusionOk="0">
                    <a:moveTo>
                      <a:pt x="702" y="0"/>
                    </a:moveTo>
                    <a:cubicBezTo>
                      <a:pt x="668" y="0"/>
                      <a:pt x="631" y="4"/>
                      <a:pt x="592" y="13"/>
                    </a:cubicBezTo>
                    <a:lnTo>
                      <a:pt x="314" y="72"/>
                    </a:lnTo>
                    <a:cubicBezTo>
                      <a:pt x="1" y="139"/>
                      <a:pt x="1" y="634"/>
                      <a:pt x="314" y="701"/>
                    </a:cubicBezTo>
                    <a:lnTo>
                      <a:pt x="592" y="761"/>
                    </a:lnTo>
                    <a:cubicBezTo>
                      <a:pt x="631" y="769"/>
                      <a:pt x="668" y="773"/>
                      <a:pt x="702" y="773"/>
                    </a:cubicBezTo>
                    <a:cubicBezTo>
                      <a:pt x="1182" y="773"/>
                      <a:pt x="1182" y="0"/>
                      <a:pt x="702" y="0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388;p38">
                <a:extLst>
                  <a:ext uri="{FF2B5EF4-FFF2-40B4-BE49-F238E27FC236}">
                    <a16:creationId xmlns:a16="http://schemas.microsoft.com/office/drawing/2014/main" id="{63B52107-F9A5-458A-8F7E-8380BD197BA9}"/>
                  </a:ext>
                </a:extLst>
              </p:cNvPr>
              <p:cNvSpPr/>
              <p:nvPr/>
            </p:nvSpPr>
            <p:spPr>
              <a:xfrm>
                <a:off x="2872662" y="2341753"/>
                <a:ext cx="39376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989" extrusionOk="0">
                    <a:moveTo>
                      <a:pt x="1265" y="1"/>
                    </a:moveTo>
                    <a:cubicBezTo>
                      <a:pt x="1214" y="1"/>
                      <a:pt x="1158" y="9"/>
                      <a:pt x="1098" y="27"/>
                    </a:cubicBezTo>
                    <a:cubicBezTo>
                      <a:pt x="821" y="109"/>
                      <a:pt x="553" y="187"/>
                      <a:pt x="266" y="227"/>
                    </a:cubicBezTo>
                    <a:cubicBezTo>
                      <a:pt x="0" y="264"/>
                      <a:pt x="0" y="725"/>
                      <a:pt x="266" y="762"/>
                    </a:cubicBezTo>
                    <a:cubicBezTo>
                      <a:pt x="553" y="802"/>
                      <a:pt x="821" y="880"/>
                      <a:pt x="1098" y="963"/>
                    </a:cubicBezTo>
                    <a:cubicBezTo>
                      <a:pt x="1158" y="981"/>
                      <a:pt x="1214" y="989"/>
                      <a:pt x="1265" y="989"/>
                    </a:cubicBezTo>
                    <a:cubicBezTo>
                      <a:pt x="1824" y="989"/>
                      <a:pt x="1824" y="1"/>
                      <a:pt x="1265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389;p38">
                <a:extLst>
                  <a:ext uri="{FF2B5EF4-FFF2-40B4-BE49-F238E27FC236}">
                    <a16:creationId xmlns:a16="http://schemas.microsoft.com/office/drawing/2014/main" id="{C84D66C4-856F-499A-951D-8853E3FCB7CE}"/>
                  </a:ext>
                </a:extLst>
              </p:cNvPr>
              <p:cNvSpPr/>
              <p:nvPr/>
            </p:nvSpPr>
            <p:spPr>
              <a:xfrm>
                <a:off x="2941872" y="2344819"/>
                <a:ext cx="42894" cy="21588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000" extrusionOk="0">
                    <a:moveTo>
                      <a:pt x="1237" y="1"/>
                    </a:moveTo>
                    <a:cubicBezTo>
                      <a:pt x="1003" y="1"/>
                      <a:pt x="749" y="63"/>
                      <a:pt x="535" y="84"/>
                    </a:cubicBezTo>
                    <a:cubicBezTo>
                      <a:pt x="1" y="138"/>
                      <a:pt x="1" y="862"/>
                      <a:pt x="535" y="916"/>
                    </a:cubicBezTo>
                    <a:cubicBezTo>
                      <a:pt x="749" y="937"/>
                      <a:pt x="1003" y="999"/>
                      <a:pt x="1237" y="999"/>
                    </a:cubicBezTo>
                    <a:cubicBezTo>
                      <a:pt x="1347" y="999"/>
                      <a:pt x="1452" y="986"/>
                      <a:pt x="1547" y="947"/>
                    </a:cubicBezTo>
                    <a:cubicBezTo>
                      <a:pt x="1986" y="771"/>
                      <a:pt x="1986" y="230"/>
                      <a:pt x="1547" y="53"/>
                    </a:cubicBezTo>
                    <a:cubicBezTo>
                      <a:pt x="1452" y="14"/>
                      <a:pt x="1347" y="1"/>
                      <a:pt x="1237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390;p38">
                <a:extLst>
                  <a:ext uri="{FF2B5EF4-FFF2-40B4-BE49-F238E27FC236}">
                    <a16:creationId xmlns:a16="http://schemas.microsoft.com/office/drawing/2014/main" id="{E8F4C228-AAD2-4F1C-A9DD-5F424FC85FD3}"/>
                  </a:ext>
                </a:extLst>
              </p:cNvPr>
              <p:cNvSpPr/>
              <p:nvPr/>
            </p:nvSpPr>
            <p:spPr>
              <a:xfrm>
                <a:off x="2909447" y="2322260"/>
                <a:ext cx="28236" cy="1567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726" extrusionOk="0">
                    <a:moveTo>
                      <a:pt x="889" y="1"/>
                    </a:moveTo>
                    <a:cubicBezTo>
                      <a:pt x="878" y="1"/>
                      <a:pt x="866" y="1"/>
                      <a:pt x="854" y="2"/>
                    </a:cubicBezTo>
                    <a:lnTo>
                      <a:pt x="411" y="43"/>
                    </a:lnTo>
                    <a:cubicBezTo>
                      <a:pt x="0" y="82"/>
                      <a:pt x="0" y="642"/>
                      <a:pt x="411" y="681"/>
                    </a:cubicBezTo>
                    <a:lnTo>
                      <a:pt x="854" y="723"/>
                    </a:lnTo>
                    <a:cubicBezTo>
                      <a:pt x="866" y="725"/>
                      <a:pt x="878" y="725"/>
                      <a:pt x="889" y="725"/>
                    </a:cubicBezTo>
                    <a:cubicBezTo>
                      <a:pt x="1307" y="725"/>
                      <a:pt x="1307" y="1"/>
                      <a:pt x="889" y="1"/>
                    </a:cubicBezTo>
                    <a:close/>
                  </a:path>
                </a:pathLst>
              </a:custGeom>
              <a:solidFill>
                <a:srgbClr val="898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377;p38">
                <a:extLst>
                  <a:ext uri="{FF2B5EF4-FFF2-40B4-BE49-F238E27FC236}">
                    <a16:creationId xmlns:a16="http://schemas.microsoft.com/office/drawing/2014/main" id="{51CA6DD0-411B-46C6-B9BC-5312F31BEA53}"/>
                  </a:ext>
                </a:extLst>
              </p:cNvPr>
              <p:cNvSpPr/>
              <p:nvPr/>
            </p:nvSpPr>
            <p:spPr>
              <a:xfrm>
                <a:off x="549761" y="1747996"/>
                <a:ext cx="1486083" cy="63517"/>
              </a:xfrm>
              <a:custGeom>
                <a:avLst/>
                <a:gdLst/>
                <a:ahLst/>
                <a:cxnLst/>
                <a:rect l="l" t="t" r="r" b="b"/>
                <a:pathLst>
                  <a:path w="66412" h="3106" extrusionOk="0">
                    <a:moveTo>
                      <a:pt x="593" y="0"/>
                    </a:moveTo>
                    <a:cubicBezTo>
                      <a:pt x="264" y="0"/>
                      <a:pt x="1" y="263"/>
                      <a:pt x="1" y="591"/>
                    </a:cubicBezTo>
                    <a:lnTo>
                      <a:pt x="1" y="2514"/>
                    </a:lnTo>
                    <a:cubicBezTo>
                      <a:pt x="1" y="2842"/>
                      <a:pt x="264" y="3106"/>
                      <a:pt x="593" y="3106"/>
                    </a:cubicBezTo>
                    <a:lnTo>
                      <a:pt x="65820" y="3106"/>
                    </a:lnTo>
                    <a:cubicBezTo>
                      <a:pt x="66148" y="3106"/>
                      <a:pt x="66411" y="2842"/>
                      <a:pt x="66411" y="2514"/>
                    </a:cubicBezTo>
                    <a:lnTo>
                      <a:pt x="66411" y="591"/>
                    </a:lnTo>
                    <a:cubicBezTo>
                      <a:pt x="66411" y="263"/>
                      <a:pt x="66148" y="0"/>
                      <a:pt x="6582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07;p38">
                <a:extLst>
                  <a:ext uri="{FF2B5EF4-FFF2-40B4-BE49-F238E27FC236}">
                    <a16:creationId xmlns:a16="http://schemas.microsoft.com/office/drawing/2014/main" id="{51FDFD67-A049-4533-B353-C750CB218971}"/>
                  </a:ext>
                </a:extLst>
              </p:cNvPr>
              <p:cNvSpPr/>
              <p:nvPr/>
            </p:nvSpPr>
            <p:spPr>
              <a:xfrm>
                <a:off x="599504" y="1264991"/>
                <a:ext cx="1366617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63306" h="23370" extrusionOk="0">
                    <a:moveTo>
                      <a:pt x="0" y="1"/>
                    </a:moveTo>
                    <a:lnTo>
                      <a:pt x="0" y="23369"/>
                    </a:lnTo>
                    <a:lnTo>
                      <a:pt x="63305" y="23369"/>
                    </a:lnTo>
                    <a:lnTo>
                      <a:pt x="63305" y="1"/>
                    </a:lnTo>
                    <a:close/>
                  </a:path>
                </a:pathLst>
              </a:custGeom>
              <a:solidFill>
                <a:srgbClr val="FBDB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CA72B-7F9E-418E-8651-D45188449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4886" y="102050"/>
            <a:ext cx="3713496" cy="1087536"/>
          </a:xfrm>
        </p:spPr>
        <p:txBody>
          <a:bodyPr/>
          <a:lstStyle/>
          <a:p>
            <a:pPr marL="139700" indent="0" algn="ctr">
              <a:buNone/>
            </a:pP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Lobster Two"/>
              </a:rPr>
              <a:t>مميزات</a:t>
            </a:r>
            <a:r>
              <a:rPr lang="ar-S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</a:rPr>
              <a:t> </a:t>
            </a: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Lobster Two"/>
              </a:rPr>
              <a:t>التطبيق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018A1-C8D4-4E6C-78EB-412081709A9D}"/>
              </a:ext>
            </a:extLst>
          </p:cNvPr>
          <p:cNvSpPr txBox="1"/>
          <p:nvPr/>
        </p:nvSpPr>
        <p:spPr>
          <a:xfrm>
            <a:off x="4534089" y="1582258"/>
            <a:ext cx="3696447" cy="15314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dirty="0"/>
              <a:t> 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معلومات الحافلة والمسار.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تسجيل الحضور والغياب.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الأمان والسلامة.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التواصل.</a:t>
            </a:r>
          </a:p>
        </p:txBody>
      </p:sp>
    </p:spTree>
    <p:extLst>
      <p:ext uri="{BB962C8B-B14F-4D97-AF65-F5344CB8AC3E}">
        <p14:creationId xmlns:p14="http://schemas.microsoft.com/office/powerpoint/2010/main" val="4157836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C94AEAF9-518E-7A44-5B14-2AFA785AB8D0}"/>
              </a:ext>
            </a:extLst>
          </p:cNvPr>
          <p:cNvSpPr txBox="1">
            <a:spLocks/>
          </p:cNvSpPr>
          <p:nvPr/>
        </p:nvSpPr>
        <p:spPr>
          <a:xfrm>
            <a:off x="796050" y="254672"/>
            <a:ext cx="75519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r-SA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فوائد التطبيق </a:t>
            </a:r>
            <a:endParaRPr lang="ar-SA" sz="4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BF321-6205-D679-1CF3-571395FD3B2D}"/>
              </a:ext>
            </a:extLst>
          </p:cNvPr>
          <p:cNvSpPr txBox="1"/>
          <p:nvPr/>
        </p:nvSpPr>
        <p:spPr>
          <a:xfrm>
            <a:off x="6938634" y="1677165"/>
            <a:ext cx="96586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2000" b="1" dirty="0">
                <a:latin typeface="Lobster Two" panose="020B0604020202020204" charset="0"/>
              </a:rPr>
              <a:t>الطالب/ة </a:t>
            </a:r>
            <a:endParaRPr lang="en-US" sz="2000" b="1" dirty="0">
              <a:latin typeface="Lobster Two" panose="020B0604020202020204" charset="0"/>
            </a:endParaRPr>
          </a:p>
          <a:p>
            <a:pPr algn="r" rtl="1"/>
            <a:endParaRPr lang="en-US" sz="1600" dirty="0">
              <a:solidFill>
                <a:srgbClr val="047796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F56DA-FFC9-0D80-CD76-B6F63852A8F5}"/>
              </a:ext>
            </a:extLst>
          </p:cNvPr>
          <p:cNvSpPr txBox="1"/>
          <p:nvPr/>
        </p:nvSpPr>
        <p:spPr>
          <a:xfrm>
            <a:off x="6342535" y="2389339"/>
            <a:ext cx="2081507" cy="11621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الشعور بالأمان 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إدارة الوقت.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التواصل والملاحظات.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A4D81D-1FEB-45AD-65D6-DD616CDC3C94}"/>
              </a:ext>
            </a:extLst>
          </p:cNvPr>
          <p:cNvCxnSpPr>
            <a:cxnSpLocks/>
          </p:cNvCxnSpPr>
          <p:nvPr/>
        </p:nvCxnSpPr>
        <p:spPr>
          <a:xfrm>
            <a:off x="6249181" y="2144366"/>
            <a:ext cx="0" cy="1609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09B7C3-98B5-F869-F977-DDA488393819}"/>
              </a:ext>
            </a:extLst>
          </p:cNvPr>
          <p:cNvSpPr txBox="1"/>
          <p:nvPr/>
        </p:nvSpPr>
        <p:spPr>
          <a:xfrm>
            <a:off x="4294541" y="1664400"/>
            <a:ext cx="7444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2000" b="1" dirty="0">
                <a:latin typeface="Lobster Two" panose="020B0604020202020204" charset="0"/>
              </a:rPr>
              <a:t>السائق  </a:t>
            </a:r>
            <a:endParaRPr lang="en-US" sz="2000" b="1" dirty="0">
              <a:latin typeface="Lobster Two" panose="020B0604020202020204" charset="0"/>
            </a:endParaRPr>
          </a:p>
          <a:p>
            <a:pPr algn="r" rtl="1"/>
            <a:endParaRPr lang="en-US" sz="1600" dirty="0">
              <a:solidFill>
                <a:srgbClr val="047796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2B8DDC-5219-2F2D-9AAF-70816030E030}"/>
              </a:ext>
            </a:extLst>
          </p:cNvPr>
          <p:cNvSpPr txBox="1"/>
          <p:nvPr/>
        </p:nvSpPr>
        <p:spPr>
          <a:xfrm>
            <a:off x="3534844" y="2403512"/>
            <a:ext cx="2081507" cy="11621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التواصل مع الطالب 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توفير الوقت.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تقليل الأخطاء والنسيان.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07E67-7493-4A59-E0A2-BB6F3AC63310}"/>
              </a:ext>
            </a:extLst>
          </p:cNvPr>
          <p:cNvCxnSpPr>
            <a:cxnSpLocks/>
          </p:cNvCxnSpPr>
          <p:nvPr/>
        </p:nvCxnSpPr>
        <p:spPr>
          <a:xfrm>
            <a:off x="3098764" y="2162089"/>
            <a:ext cx="0" cy="1609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3B7FFA-9285-6270-8681-5E8A05507F68}"/>
              </a:ext>
            </a:extLst>
          </p:cNvPr>
          <p:cNvSpPr txBox="1"/>
          <p:nvPr/>
        </p:nvSpPr>
        <p:spPr>
          <a:xfrm>
            <a:off x="1119366" y="1696031"/>
            <a:ext cx="108676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2000" b="1" dirty="0">
                <a:latin typeface="Lobster Two" panose="020B0604020202020204" charset="0"/>
              </a:rPr>
              <a:t>المشرف/ة </a:t>
            </a:r>
            <a:endParaRPr lang="en-US" sz="2000" b="1" dirty="0">
              <a:latin typeface="Lobster Two" panose="020B0604020202020204" charset="0"/>
            </a:endParaRPr>
          </a:p>
          <a:p>
            <a:pPr algn="r" rtl="1"/>
            <a:endParaRPr lang="en-US" sz="1600" dirty="0">
              <a:solidFill>
                <a:srgbClr val="047796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5F2F-1039-0A2C-CCD2-CBDDDFFCFA92}"/>
              </a:ext>
            </a:extLst>
          </p:cNvPr>
          <p:cNvSpPr txBox="1"/>
          <p:nvPr/>
        </p:nvSpPr>
        <p:spPr>
          <a:xfrm>
            <a:off x="672877" y="2584357"/>
            <a:ext cx="2088256" cy="7927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−"/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إدارة  وتسجيل الحافلات والطالب والرحلات.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2912C6B-5915-E90B-800C-6371E469A241}"/>
              </a:ext>
            </a:extLst>
          </p:cNvPr>
          <p:cNvSpPr txBox="1"/>
          <p:nvPr/>
        </p:nvSpPr>
        <p:spPr>
          <a:xfrm>
            <a:off x="2966807" y="2322380"/>
            <a:ext cx="1359886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قاعد البيانات </a:t>
            </a:r>
          </a:p>
          <a:p>
            <a:pPr algn="ct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Supbase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F4BFF-5230-6B18-B461-D471423F07DE}"/>
              </a:ext>
            </a:extLst>
          </p:cNvPr>
          <p:cNvSpPr txBox="1"/>
          <p:nvPr/>
        </p:nvSpPr>
        <p:spPr>
          <a:xfrm>
            <a:off x="4728061" y="2310785"/>
            <a:ext cx="1379160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إطار العمل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Flutter </a:t>
            </a: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52215-1C90-003C-85A2-DA90FEE47968}"/>
              </a:ext>
            </a:extLst>
          </p:cNvPr>
          <p:cNvSpPr txBox="1"/>
          <p:nvPr/>
        </p:nvSpPr>
        <p:spPr>
          <a:xfrm>
            <a:off x="1035155" y="2339534"/>
            <a:ext cx="1420652" cy="15314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خدمة الموقع من </a:t>
            </a:r>
          </a:p>
          <a:p>
            <a:pPr algn="ct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Maps</a:t>
            </a: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1A912-E012-2ACD-BD11-9178B46905C3}"/>
              </a:ext>
            </a:extLst>
          </p:cNvPr>
          <p:cNvSpPr txBox="1"/>
          <p:nvPr/>
        </p:nvSpPr>
        <p:spPr>
          <a:xfrm>
            <a:off x="6477661" y="2297978"/>
            <a:ext cx="1441715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محرر </a:t>
            </a:r>
            <a:r>
              <a:rPr lang="ar-S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الرسومات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ar-S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1A5D7-7816-44D7-91A5-D4BD77AD1555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23530" y="375436"/>
            <a:ext cx="7551900" cy="755700"/>
          </a:xfrm>
        </p:spPr>
        <p:txBody>
          <a:bodyPr/>
          <a:lstStyle/>
          <a:p>
            <a:r>
              <a:rPr lang="ar-SA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التقنيات المستخدمة</a:t>
            </a:r>
            <a:endParaRPr lang="ar-SA" sz="4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</a:endParaRPr>
          </a:p>
        </p:txBody>
      </p:sp>
      <p:sp>
        <p:nvSpPr>
          <p:cNvPr id="285" name="Google Shape;456;p40">
            <a:extLst>
              <a:ext uri="{FF2B5EF4-FFF2-40B4-BE49-F238E27FC236}">
                <a16:creationId xmlns:a16="http://schemas.microsoft.com/office/drawing/2014/main" id="{4D9E70B9-786E-4541-8CFB-79DD8B4BF33B}"/>
              </a:ext>
            </a:extLst>
          </p:cNvPr>
          <p:cNvSpPr/>
          <p:nvPr/>
        </p:nvSpPr>
        <p:spPr>
          <a:xfrm rot="1597040">
            <a:off x="5696703" y="-383616"/>
            <a:ext cx="3986427" cy="1365681"/>
          </a:xfrm>
          <a:custGeom>
            <a:avLst/>
            <a:gdLst/>
            <a:ahLst/>
            <a:cxnLst/>
            <a:rect l="l" t="t" r="r" b="b"/>
            <a:pathLst>
              <a:path w="147045" h="50375" extrusionOk="0">
                <a:moveTo>
                  <a:pt x="146571" y="1"/>
                </a:moveTo>
                <a:lnTo>
                  <a:pt x="143290" y="3849"/>
                </a:lnTo>
                <a:lnTo>
                  <a:pt x="139775" y="7662"/>
                </a:lnTo>
                <a:lnTo>
                  <a:pt x="137713" y="9739"/>
                </a:lnTo>
                <a:cubicBezTo>
                  <a:pt x="137007" y="10443"/>
                  <a:pt x="136311" y="11180"/>
                  <a:pt x="135558" y="11857"/>
                </a:cubicBezTo>
                <a:cubicBezTo>
                  <a:pt x="134071" y="13234"/>
                  <a:pt x="132622" y="14652"/>
                  <a:pt x="131164" y="15871"/>
                </a:cubicBezTo>
                <a:lnTo>
                  <a:pt x="129096" y="17667"/>
                </a:lnTo>
                <a:cubicBezTo>
                  <a:pt x="128439" y="18239"/>
                  <a:pt x="127781" y="18736"/>
                  <a:pt x="127194" y="19218"/>
                </a:cubicBezTo>
                <a:cubicBezTo>
                  <a:pt x="126002" y="20162"/>
                  <a:pt x="125040" y="20986"/>
                  <a:pt x="124319" y="21505"/>
                </a:cubicBezTo>
                <a:lnTo>
                  <a:pt x="123202" y="22338"/>
                </a:lnTo>
                <a:lnTo>
                  <a:pt x="122085" y="23173"/>
                </a:lnTo>
                <a:lnTo>
                  <a:pt x="120803" y="24131"/>
                </a:lnTo>
                <a:lnTo>
                  <a:pt x="119096" y="25310"/>
                </a:lnTo>
                <a:lnTo>
                  <a:pt x="117076" y="26707"/>
                </a:lnTo>
                <a:cubicBezTo>
                  <a:pt x="116365" y="27214"/>
                  <a:pt x="115573" y="27679"/>
                  <a:pt x="114777" y="28198"/>
                </a:cubicBezTo>
                <a:lnTo>
                  <a:pt x="112306" y="29776"/>
                </a:lnTo>
                <a:lnTo>
                  <a:pt x="109697" y="31307"/>
                </a:lnTo>
                <a:cubicBezTo>
                  <a:pt x="106208" y="33374"/>
                  <a:pt x="102588" y="35207"/>
                  <a:pt x="99853" y="36530"/>
                </a:cubicBezTo>
                <a:lnTo>
                  <a:pt x="98873" y="37010"/>
                </a:lnTo>
                <a:lnTo>
                  <a:pt x="97975" y="37410"/>
                </a:lnTo>
                <a:lnTo>
                  <a:pt x="96515" y="38063"/>
                </a:lnTo>
                <a:lnTo>
                  <a:pt x="95244" y="38631"/>
                </a:lnTo>
                <a:lnTo>
                  <a:pt x="94912" y="38781"/>
                </a:lnTo>
                <a:cubicBezTo>
                  <a:pt x="94694" y="38874"/>
                  <a:pt x="94381" y="39028"/>
                  <a:pt x="93967" y="39187"/>
                </a:cubicBezTo>
                <a:lnTo>
                  <a:pt x="90562" y="40559"/>
                </a:lnTo>
                <a:cubicBezTo>
                  <a:pt x="90210" y="40698"/>
                  <a:pt x="89847" y="40855"/>
                  <a:pt x="89462" y="40997"/>
                </a:cubicBezTo>
                <a:lnTo>
                  <a:pt x="88269" y="41425"/>
                </a:lnTo>
                <a:lnTo>
                  <a:pt x="85696" y="42352"/>
                </a:lnTo>
                <a:cubicBezTo>
                  <a:pt x="84810" y="42692"/>
                  <a:pt x="83866" y="42961"/>
                  <a:pt x="82920" y="43268"/>
                </a:cubicBezTo>
                <a:lnTo>
                  <a:pt x="80043" y="44184"/>
                </a:lnTo>
                <a:lnTo>
                  <a:pt x="77134" y="44986"/>
                </a:lnTo>
                <a:cubicBezTo>
                  <a:pt x="76173" y="45245"/>
                  <a:pt x="75235" y="45533"/>
                  <a:pt x="74307" y="45732"/>
                </a:cubicBezTo>
                <a:lnTo>
                  <a:pt x="71645" y="46360"/>
                </a:lnTo>
                <a:lnTo>
                  <a:pt x="70413" y="46653"/>
                </a:lnTo>
                <a:cubicBezTo>
                  <a:pt x="70014" y="46745"/>
                  <a:pt x="69623" y="46810"/>
                  <a:pt x="69251" y="46886"/>
                </a:cubicBezTo>
                <a:lnTo>
                  <a:pt x="65649" y="47595"/>
                </a:lnTo>
                <a:cubicBezTo>
                  <a:pt x="65215" y="47687"/>
                  <a:pt x="64869" y="47729"/>
                  <a:pt x="64635" y="47768"/>
                </a:cubicBezTo>
                <a:lnTo>
                  <a:pt x="64275" y="47826"/>
                </a:lnTo>
                <a:lnTo>
                  <a:pt x="62900" y="48044"/>
                </a:lnTo>
                <a:lnTo>
                  <a:pt x="61321" y="48293"/>
                </a:lnTo>
                <a:lnTo>
                  <a:pt x="60350" y="48449"/>
                </a:lnTo>
                <a:lnTo>
                  <a:pt x="59268" y="48580"/>
                </a:lnTo>
                <a:cubicBezTo>
                  <a:pt x="56254" y="48964"/>
                  <a:pt x="52220" y="49404"/>
                  <a:pt x="48168" y="49576"/>
                </a:cubicBezTo>
                <a:lnTo>
                  <a:pt x="45145" y="49717"/>
                </a:lnTo>
                <a:lnTo>
                  <a:pt x="42215" y="49743"/>
                </a:lnTo>
                <a:cubicBezTo>
                  <a:pt x="42198" y="49743"/>
                  <a:pt x="42180" y="49743"/>
                  <a:pt x="42163" y="49743"/>
                </a:cubicBezTo>
                <a:cubicBezTo>
                  <a:pt x="41516" y="49743"/>
                  <a:pt x="40884" y="49762"/>
                  <a:pt x="40272" y="49762"/>
                </a:cubicBezTo>
                <a:cubicBezTo>
                  <a:pt x="40003" y="49762"/>
                  <a:pt x="39737" y="49759"/>
                  <a:pt x="39475" y="49748"/>
                </a:cubicBezTo>
                <a:lnTo>
                  <a:pt x="37020" y="49681"/>
                </a:lnTo>
                <a:lnTo>
                  <a:pt x="34946" y="49623"/>
                </a:lnTo>
                <a:lnTo>
                  <a:pt x="33349" y="49519"/>
                </a:lnTo>
                <a:lnTo>
                  <a:pt x="31958" y="49430"/>
                </a:lnTo>
                <a:lnTo>
                  <a:pt x="30567" y="49341"/>
                </a:lnTo>
                <a:cubicBezTo>
                  <a:pt x="29681" y="49301"/>
                  <a:pt x="28422" y="49136"/>
                  <a:pt x="26910" y="48994"/>
                </a:cubicBezTo>
                <a:cubicBezTo>
                  <a:pt x="26154" y="48910"/>
                  <a:pt x="25332" y="48852"/>
                  <a:pt x="24469" y="48732"/>
                </a:cubicBezTo>
                <a:lnTo>
                  <a:pt x="21756" y="48355"/>
                </a:lnTo>
                <a:cubicBezTo>
                  <a:pt x="19866" y="48129"/>
                  <a:pt x="17880" y="47732"/>
                  <a:pt x="15883" y="47391"/>
                </a:cubicBezTo>
                <a:cubicBezTo>
                  <a:pt x="14882" y="47232"/>
                  <a:pt x="13897" y="46997"/>
                  <a:pt x="12922" y="46791"/>
                </a:cubicBezTo>
                <a:lnTo>
                  <a:pt x="10059" y="46176"/>
                </a:lnTo>
                <a:lnTo>
                  <a:pt x="5035" y="44899"/>
                </a:lnTo>
                <a:lnTo>
                  <a:pt x="186" y="43464"/>
                </a:lnTo>
                <a:lnTo>
                  <a:pt x="0" y="44047"/>
                </a:lnTo>
                <a:lnTo>
                  <a:pt x="4873" y="45488"/>
                </a:lnTo>
                <a:lnTo>
                  <a:pt x="9922" y="46771"/>
                </a:lnTo>
                <a:lnTo>
                  <a:pt x="12796" y="47388"/>
                </a:lnTo>
                <a:cubicBezTo>
                  <a:pt x="13776" y="47595"/>
                  <a:pt x="14765" y="47832"/>
                  <a:pt x="15771" y="47991"/>
                </a:cubicBezTo>
                <a:cubicBezTo>
                  <a:pt x="17776" y="48333"/>
                  <a:pt x="19773" y="48734"/>
                  <a:pt x="21670" y="48960"/>
                </a:cubicBezTo>
                <a:lnTo>
                  <a:pt x="24396" y="49338"/>
                </a:lnTo>
                <a:cubicBezTo>
                  <a:pt x="25262" y="49458"/>
                  <a:pt x="26087" y="49517"/>
                  <a:pt x="26847" y="49601"/>
                </a:cubicBezTo>
                <a:cubicBezTo>
                  <a:pt x="28368" y="49743"/>
                  <a:pt x="29631" y="49908"/>
                  <a:pt x="30520" y="49950"/>
                </a:cubicBezTo>
                <a:lnTo>
                  <a:pt x="31917" y="50039"/>
                </a:lnTo>
                <a:lnTo>
                  <a:pt x="33315" y="50129"/>
                </a:lnTo>
                <a:lnTo>
                  <a:pt x="34919" y="50232"/>
                </a:lnTo>
                <a:lnTo>
                  <a:pt x="37002" y="50291"/>
                </a:lnTo>
                <a:lnTo>
                  <a:pt x="39467" y="50360"/>
                </a:lnTo>
                <a:cubicBezTo>
                  <a:pt x="39730" y="50371"/>
                  <a:pt x="39997" y="50374"/>
                  <a:pt x="40268" y="50374"/>
                </a:cubicBezTo>
                <a:cubicBezTo>
                  <a:pt x="40883" y="50374"/>
                  <a:pt x="41517" y="50355"/>
                  <a:pt x="42167" y="50355"/>
                </a:cubicBezTo>
                <a:cubicBezTo>
                  <a:pt x="42185" y="50355"/>
                  <a:pt x="42202" y="50355"/>
                  <a:pt x="42220" y="50355"/>
                </a:cubicBezTo>
                <a:lnTo>
                  <a:pt x="45163" y="50327"/>
                </a:lnTo>
                <a:lnTo>
                  <a:pt x="48199" y="50185"/>
                </a:lnTo>
                <a:cubicBezTo>
                  <a:pt x="52268" y="50013"/>
                  <a:pt x="56321" y="49572"/>
                  <a:pt x="59349" y="49185"/>
                </a:cubicBezTo>
                <a:lnTo>
                  <a:pt x="60436" y="49053"/>
                </a:lnTo>
                <a:lnTo>
                  <a:pt x="61411" y="48897"/>
                </a:lnTo>
                <a:lnTo>
                  <a:pt x="62997" y="48647"/>
                </a:lnTo>
                <a:lnTo>
                  <a:pt x="64380" y="48428"/>
                </a:lnTo>
                <a:lnTo>
                  <a:pt x="64741" y="48372"/>
                </a:lnTo>
                <a:cubicBezTo>
                  <a:pt x="64975" y="48332"/>
                  <a:pt x="65324" y="48290"/>
                  <a:pt x="65758" y="48196"/>
                </a:cubicBezTo>
                <a:lnTo>
                  <a:pt x="69377" y="47485"/>
                </a:lnTo>
                <a:cubicBezTo>
                  <a:pt x="69751" y="47408"/>
                  <a:pt x="70141" y="47343"/>
                  <a:pt x="70543" y="47249"/>
                </a:cubicBezTo>
                <a:lnTo>
                  <a:pt x="71782" y="46957"/>
                </a:lnTo>
                <a:lnTo>
                  <a:pt x="74456" y="46326"/>
                </a:lnTo>
                <a:cubicBezTo>
                  <a:pt x="75389" y="46126"/>
                  <a:pt x="76330" y="45837"/>
                  <a:pt x="77296" y="45576"/>
                </a:cubicBezTo>
                <a:lnTo>
                  <a:pt x="80219" y="44770"/>
                </a:lnTo>
                <a:lnTo>
                  <a:pt x="83109" y="43851"/>
                </a:lnTo>
                <a:cubicBezTo>
                  <a:pt x="84059" y="43541"/>
                  <a:pt x="85006" y="43270"/>
                  <a:pt x="85897" y="42929"/>
                </a:cubicBezTo>
                <a:lnTo>
                  <a:pt x="88482" y="41999"/>
                </a:lnTo>
                <a:lnTo>
                  <a:pt x="89680" y="41567"/>
                </a:lnTo>
                <a:cubicBezTo>
                  <a:pt x="90067" y="41427"/>
                  <a:pt x="90431" y="41268"/>
                  <a:pt x="90786" y="41128"/>
                </a:cubicBezTo>
                <a:lnTo>
                  <a:pt x="94205" y="39751"/>
                </a:lnTo>
                <a:cubicBezTo>
                  <a:pt x="94621" y="39591"/>
                  <a:pt x="94936" y="39436"/>
                  <a:pt x="95154" y="39341"/>
                </a:cubicBezTo>
                <a:lnTo>
                  <a:pt x="95489" y="39192"/>
                </a:lnTo>
                <a:lnTo>
                  <a:pt x="96764" y="38620"/>
                </a:lnTo>
                <a:lnTo>
                  <a:pt x="98232" y="37966"/>
                </a:lnTo>
                <a:lnTo>
                  <a:pt x="99133" y="37563"/>
                </a:lnTo>
                <a:lnTo>
                  <a:pt x="100116" y="37081"/>
                </a:lnTo>
                <a:cubicBezTo>
                  <a:pt x="102866" y="35753"/>
                  <a:pt x="106499" y="33910"/>
                  <a:pt x="110006" y="31834"/>
                </a:cubicBezTo>
                <a:lnTo>
                  <a:pt x="112627" y="30296"/>
                </a:lnTo>
                <a:lnTo>
                  <a:pt x="115107" y="28712"/>
                </a:lnTo>
                <a:cubicBezTo>
                  <a:pt x="115907" y="28190"/>
                  <a:pt x="116703" y="27721"/>
                  <a:pt x="117417" y="27214"/>
                </a:cubicBezTo>
                <a:lnTo>
                  <a:pt x="119445" y="25812"/>
                </a:lnTo>
                <a:lnTo>
                  <a:pt x="121160" y="24626"/>
                </a:lnTo>
                <a:lnTo>
                  <a:pt x="122446" y="23664"/>
                </a:lnTo>
                <a:lnTo>
                  <a:pt x="123569" y="22827"/>
                </a:lnTo>
                <a:lnTo>
                  <a:pt x="124691" y="21989"/>
                </a:lnTo>
                <a:cubicBezTo>
                  <a:pt x="125415" y="21469"/>
                  <a:pt x="126384" y="20642"/>
                  <a:pt x="127580" y="19692"/>
                </a:cubicBezTo>
                <a:cubicBezTo>
                  <a:pt x="128169" y="19208"/>
                  <a:pt x="128829" y="18708"/>
                  <a:pt x="129490" y="18134"/>
                </a:cubicBezTo>
                <a:lnTo>
                  <a:pt x="131568" y="16331"/>
                </a:lnTo>
                <a:cubicBezTo>
                  <a:pt x="133032" y="15106"/>
                  <a:pt x="134488" y="13681"/>
                  <a:pt x="135981" y="12300"/>
                </a:cubicBezTo>
                <a:cubicBezTo>
                  <a:pt x="136738" y="11619"/>
                  <a:pt x="137437" y="10881"/>
                  <a:pt x="138146" y="10172"/>
                </a:cubicBezTo>
                <a:lnTo>
                  <a:pt x="140217" y="8085"/>
                </a:lnTo>
                <a:lnTo>
                  <a:pt x="143748" y="4254"/>
                </a:lnTo>
                <a:lnTo>
                  <a:pt x="147044" y="388"/>
                </a:lnTo>
                <a:lnTo>
                  <a:pt x="146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456;p40">
            <a:extLst>
              <a:ext uri="{FF2B5EF4-FFF2-40B4-BE49-F238E27FC236}">
                <a16:creationId xmlns:a16="http://schemas.microsoft.com/office/drawing/2014/main" id="{C74BD45F-4593-47E0-962C-B4D651E2004D}"/>
              </a:ext>
            </a:extLst>
          </p:cNvPr>
          <p:cNvSpPr/>
          <p:nvPr/>
        </p:nvSpPr>
        <p:spPr>
          <a:xfrm rot="1597040">
            <a:off x="5618947" y="-543785"/>
            <a:ext cx="3986427" cy="1365681"/>
          </a:xfrm>
          <a:custGeom>
            <a:avLst/>
            <a:gdLst/>
            <a:ahLst/>
            <a:cxnLst/>
            <a:rect l="l" t="t" r="r" b="b"/>
            <a:pathLst>
              <a:path w="147045" h="50375" extrusionOk="0">
                <a:moveTo>
                  <a:pt x="146571" y="1"/>
                </a:moveTo>
                <a:lnTo>
                  <a:pt x="143290" y="3849"/>
                </a:lnTo>
                <a:lnTo>
                  <a:pt x="139775" y="7662"/>
                </a:lnTo>
                <a:lnTo>
                  <a:pt x="137713" y="9739"/>
                </a:lnTo>
                <a:cubicBezTo>
                  <a:pt x="137007" y="10443"/>
                  <a:pt x="136311" y="11180"/>
                  <a:pt x="135558" y="11857"/>
                </a:cubicBezTo>
                <a:cubicBezTo>
                  <a:pt x="134071" y="13234"/>
                  <a:pt x="132622" y="14652"/>
                  <a:pt x="131164" y="15871"/>
                </a:cubicBezTo>
                <a:lnTo>
                  <a:pt x="129096" y="17667"/>
                </a:lnTo>
                <a:cubicBezTo>
                  <a:pt x="128439" y="18239"/>
                  <a:pt x="127781" y="18736"/>
                  <a:pt x="127194" y="19218"/>
                </a:cubicBezTo>
                <a:cubicBezTo>
                  <a:pt x="126002" y="20162"/>
                  <a:pt x="125040" y="20986"/>
                  <a:pt x="124319" y="21505"/>
                </a:cubicBezTo>
                <a:lnTo>
                  <a:pt x="123202" y="22338"/>
                </a:lnTo>
                <a:lnTo>
                  <a:pt x="122085" y="23173"/>
                </a:lnTo>
                <a:lnTo>
                  <a:pt x="120803" y="24131"/>
                </a:lnTo>
                <a:lnTo>
                  <a:pt x="119096" y="25310"/>
                </a:lnTo>
                <a:lnTo>
                  <a:pt x="117076" y="26707"/>
                </a:lnTo>
                <a:cubicBezTo>
                  <a:pt x="116365" y="27214"/>
                  <a:pt x="115573" y="27679"/>
                  <a:pt x="114777" y="28198"/>
                </a:cubicBezTo>
                <a:lnTo>
                  <a:pt x="112306" y="29776"/>
                </a:lnTo>
                <a:lnTo>
                  <a:pt x="109697" y="31307"/>
                </a:lnTo>
                <a:cubicBezTo>
                  <a:pt x="106208" y="33374"/>
                  <a:pt x="102588" y="35207"/>
                  <a:pt x="99853" y="36530"/>
                </a:cubicBezTo>
                <a:lnTo>
                  <a:pt x="98873" y="37010"/>
                </a:lnTo>
                <a:lnTo>
                  <a:pt x="97975" y="37410"/>
                </a:lnTo>
                <a:lnTo>
                  <a:pt x="96515" y="38063"/>
                </a:lnTo>
                <a:lnTo>
                  <a:pt x="95244" y="38631"/>
                </a:lnTo>
                <a:lnTo>
                  <a:pt x="94912" y="38781"/>
                </a:lnTo>
                <a:cubicBezTo>
                  <a:pt x="94694" y="38874"/>
                  <a:pt x="94381" y="39028"/>
                  <a:pt x="93967" y="39187"/>
                </a:cubicBezTo>
                <a:lnTo>
                  <a:pt x="90562" y="40559"/>
                </a:lnTo>
                <a:cubicBezTo>
                  <a:pt x="90210" y="40698"/>
                  <a:pt x="89847" y="40855"/>
                  <a:pt x="89462" y="40997"/>
                </a:cubicBezTo>
                <a:lnTo>
                  <a:pt x="88269" y="41425"/>
                </a:lnTo>
                <a:lnTo>
                  <a:pt x="85696" y="42352"/>
                </a:lnTo>
                <a:cubicBezTo>
                  <a:pt x="84810" y="42692"/>
                  <a:pt x="83866" y="42961"/>
                  <a:pt x="82920" y="43268"/>
                </a:cubicBezTo>
                <a:lnTo>
                  <a:pt x="80043" y="44184"/>
                </a:lnTo>
                <a:lnTo>
                  <a:pt x="77134" y="44986"/>
                </a:lnTo>
                <a:cubicBezTo>
                  <a:pt x="76173" y="45245"/>
                  <a:pt x="75235" y="45533"/>
                  <a:pt x="74307" y="45732"/>
                </a:cubicBezTo>
                <a:lnTo>
                  <a:pt x="71645" y="46360"/>
                </a:lnTo>
                <a:lnTo>
                  <a:pt x="70413" y="46653"/>
                </a:lnTo>
                <a:cubicBezTo>
                  <a:pt x="70014" y="46745"/>
                  <a:pt x="69623" y="46810"/>
                  <a:pt x="69251" y="46886"/>
                </a:cubicBezTo>
                <a:lnTo>
                  <a:pt x="65649" y="47595"/>
                </a:lnTo>
                <a:cubicBezTo>
                  <a:pt x="65215" y="47687"/>
                  <a:pt x="64869" y="47729"/>
                  <a:pt x="64635" y="47768"/>
                </a:cubicBezTo>
                <a:lnTo>
                  <a:pt x="64275" y="47826"/>
                </a:lnTo>
                <a:lnTo>
                  <a:pt x="62900" y="48044"/>
                </a:lnTo>
                <a:lnTo>
                  <a:pt x="61321" y="48293"/>
                </a:lnTo>
                <a:lnTo>
                  <a:pt x="60350" y="48449"/>
                </a:lnTo>
                <a:lnTo>
                  <a:pt x="59268" y="48580"/>
                </a:lnTo>
                <a:cubicBezTo>
                  <a:pt x="56254" y="48964"/>
                  <a:pt x="52220" y="49404"/>
                  <a:pt x="48168" y="49576"/>
                </a:cubicBezTo>
                <a:lnTo>
                  <a:pt x="45145" y="49717"/>
                </a:lnTo>
                <a:lnTo>
                  <a:pt x="42215" y="49743"/>
                </a:lnTo>
                <a:cubicBezTo>
                  <a:pt x="42198" y="49743"/>
                  <a:pt x="42180" y="49743"/>
                  <a:pt x="42163" y="49743"/>
                </a:cubicBezTo>
                <a:cubicBezTo>
                  <a:pt x="41516" y="49743"/>
                  <a:pt x="40884" y="49762"/>
                  <a:pt x="40272" y="49762"/>
                </a:cubicBezTo>
                <a:cubicBezTo>
                  <a:pt x="40003" y="49762"/>
                  <a:pt x="39737" y="49759"/>
                  <a:pt x="39475" y="49748"/>
                </a:cubicBezTo>
                <a:lnTo>
                  <a:pt x="37020" y="49681"/>
                </a:lnTo>
                <a:lnTo>
                  <a:pt x="34946" y="49623"/>
                </a:lnTo>
                <a:lnTo>
                  <a:pt x="33349" y="49519"/>
                </a:lnTo>
                <a:lnTo>
                  <a:pt x="31958" y="49430"/>
                </a:lnTo>
                <a:lnTo>
                  <a:pt x="30567" y="49341"/>
                </a:lnTo>
                <a:cubicBezTo>
                  <a:pt x="29681" y="49301"/>
                  <a:pt x="28422" y="49136"/>
                  <a:pt x="26910" y="48994"/>
                </a:cubicBezTo>
                <a:cubicBezTo>
                  <a:pt x="26154" y="48910"/>
                  <a:pt x="25332" y="48852"/>
                  <a:pt x="24469" y="48732"/>
                </a:cubicBezTo>
                <a:lnTo>
                  <a:pt x="21756" y="48355"/>
                </a:lnTo>
                <a:cubicBezTo>
                  <a:pt x="19866" y="48129"/>
                  <a:pt x="17880" y="47732"/>
                  <a:pt x="15883" y="47391"/>
                </a:cubicBezTo>
                <a:cubicBezTo>
                  <a:pt x="14882" y="47232"/>
                  <a:pt x="13897" y="46997"/>
                  <a:pt x="12922" y="46791"/>
                </a:cubicBezTo>
                <a:lnTo>
                  <a:pt x="10059" y="46176"/>
                </a:lnTo>
                <a:lnTo>
                  <a:pt x="5035" y="44899"/>
                </a:lnTo>
                <a:lnTo>
                  <a:pt x="186" y="43464"/>
                </a:lnTo>
                <a:lnTo>
                  <a:pt x="0" y="44047"/>
                </a:lnTo>
                <a:lnTo>
                  <a:pt x="4873" y="45488"/>
                </a:lnTo>
                <a:lnTo>
                  <a:pt x="9922" y="46771"/>
                </a:lnTo>
                <a:lnTo>
                  <a:pt x="12796" y="47388"/>
                </a:lnTo>
                <a:cubicBezTo>
                  <a:pt x="13776" y="47595"/>
                  <a:pt x="14765" y="47832"/>
                  <a:pt x="15771" y="47991"/>
                </a:cubicBezTo>
                <a:cubicBezTo>
                  <a:pt x="17776" y="48333"/>
                  <a:pt x="19773" y="48734"/>
                  <a:pt x="21670" y="48960"/>
                </a:cubicBezTo>
                <a:lnTo>
                  <a:pt x="24396" y="49338"/>
                </a:lnTo>
                <a:cubicBezTo>
                  <a:pt x="25262" y="49458"/>
                  <a:pt x="26087" y="49517"/>
                  <a:pt x="26847" y="49601"/>
                </a:cubicBezTo>
                <a:cubicBezTo>
                  <a:pt x="28368" y="49743"/>
                  <a:pt x="29631" y="49908"/>
                  <a:pt x="30520" y="49950"/>
                </a:cubicBezTo>
                <a:lnTo>
                  <a:pt x="31917" y="50039"/>
                </a:lnTo>
                <a:lnTo>
                  <a:pt x="33315" y="50129"/>
                </a:lnTo>
                <a:lnTo>
                  <a:pt x="34919" y="50232"/>
                </a:lnTo>
                <a:lnTo>
                  <a:pt x="37002" y="50291"/>
                </a:lnTo>
                <a:lnTo>
                  <a:pt x="39467" y="50360"/>
                </a:lnTo>
                <a:cubicBezTo>
                  <a:pt x="39730" y="50371"/>
                  <a:pt x="39997" y="50374"/>
                  <a:pt x="40268" y="50374"/>
                </a:cubicBezTo>
                <a:cubicBezTo>
                  <a:pt x="40883" y="50374"/>
                  <a:pt x="41517" y="50355"/>
                  <a:pt x="42167" y="50355"/>
                </a:cubicBezTo>
                <a:cubicBezTo>
                  <a:pt x="42185" y="50355"/>
                  <a:pt x="42202" y="50355"/>
                  <a:pt x="42220" y="50355"/>
                </a:cubicBezTo>
                <a:lnTo>
                  <a:pt x="45163" y="50327"/>
                </a:lnTo>
                <a:lnTo>
                  <a:pt x="48199" y="50185"/>
                </a:lnTo>
                <a:cubicBezTo>
                  <a:pt x="52268" y="50013"/>
                  <a:pt x="56321" y="49572"/>
                  <a:pt x="59349" y="49185"/>
                </a:cubicBezTo>
                <a:lnTo>
                  <a:pt x="60436" y="49053"/>
                </a:lnTo>
                <a:lnTo>
                  <a:pt x="61411" y="48897"/>
                </a:lnTo>
                <a:lnTo>
                  <a:pt x="62997" y="48647"/>
                </a:lnTo>
                <a:lnTo>
                  <a:pt x="64380" y="48428"/>
                </a:lnTo>
                <a:lnTo>
                  <a:pt x="64741" y="48372"/>
                </a:lnTo>
                <a:cubicBezTo>
                  <a:pt x="64975" y="48332"/>
                  <a:pt x="65324" y="48290"/>
                  <a:pt x="65758" y="48196"/>
                </a:cubicBezTo>
                <a:lnTo>
                  <a:pt x="69377" y="47485"/>
                </a:lnTo>
                <a:cubicBezTo>
                  <a:pt x="69751" y="47408"/>
                  <a:pt x="70141" y="47343"/>
                  <a:pt x="70543" y="47249"/>
                </a:cubicBezTo>
                <a:lnTo>
                  <a:pt x="71782" y="46957"/>
                </a:lnTo>
                <a:lnTo>
                  <a:pt x="74456" y="46326"/>
                </a:lnTo>
                <a:cubicBezTo>
                  <a:pt x="75389" y="46126"/>
                  <a:pt x="76330" y="45837"/>
                  <a:pt x="77296" y="45576"/>
                </a:cubicBezTo>
                <a:lnTo>
                  <a:pt x="80219" y="44770"/>
                </a:lnTo>
                <a:lnTo>
                  <a:pt x="83109" y="43851"/>
                </a:lnTo>
                <a:cubicBezTo>
                  <a:pt x="84059" y="43541"/>
                  <a:pt x="85006" y="43270"/>
                  <a:pt x="85897" y="42929"/>
                </a:cubicBezTo>
                <a:lnTo>
                  <a:pt x="88482" y="41999"/>
                </a:lnTo>
                <a:lnTo>
                  <a:pt x="89680" y="41567"/>
                </a:lnTo>
                <a:cubicBezTo>
                  <a:pt x="90067" y="41427"/>
                  <a:pt x="90431" y="41268"/>
                  <a:pt x="90786" y="41128"/>
                </a:cubicBezTo>
                <a:lnTo>
                  <a:pt x="94205" y="39751"/>
                </a:lnTo>
                <a:cubicBezTo>
                  <a:pt x="94621" y="39591"/>
                  <a:pt x="94936" y="39436"/>
                  <a:pt x="95154" y="39341"/>
                </a:cubicBezTo>
                <a:lnTo>
                  <a:pt x="95489" y="39192"/>
                </a:lnTo>
                <a:lnTo>
                  <a:pt x="96764" y="38620"/>
                </a:lnTo>
                <a:lnTo>
                  <a:pt x="98232" y="37966"/>
                </a:lnTo>
                <a:lnTo>
                  <a:pt x="99133" y="37563"/>
                </a:lnTo>
                <a:lnTo>
                  <a:pt x="100116" y="37081"/>
                </a:lnTo>
                <a:cubicBezTo>
                  <a:pt x="102866" y="35753"/>
                  <a:pt x="106499" y="33910"/>
                  <a:pt x="110006" y="31834"/>
                </a:cubicBezTo>
                <a:lnTo>
                  <a:pt x="112627" y="30296"/>
                </a:lnTo>
                <a:lnTo>
                  <a:pt x="115107" y="28712"/>
                </a:lnTo>
                <a:cubicBezTo>
                  <a:pt x="115907" y="28190"/>
                  <a:pt x="116703" y="27721"/>
                  <a:pt x="117417" y="27214"/>
                </a:cubicBezTo>
                <a:lnTo>
                  <a:pt x="119445" y="25812"/>
                </a:lnTo>
                <a:lnTo>
                  <a:pt x="121160" y="24626"/>
                </a:lnTo>
                <a:lnTo>
                  <a:pt x="122446" y="23664"/>
                </a:lnTo>
                <a:lnTo>
                  <a:pt x="123569" y="22827"/>
                </a:lnTo>
                <a:lnTo>
                  <a:pt x="124691" y="21989"/>
                </a:lnTo>
                <a:cubicBezTo>
                  <a:pt x="125415" y="21469"/>
                  <a:pt x="126384" y="20642"/>
                  <a:pt x="127580" y="19692"/>
                </a:cubicBezTo>
                <a:cubicBezTo>
                  <a:pt x="128169" y="19208"/>
                  <a:pt x="128829" y="18708"/>
                  <a:pt x="129490" y="18134"/>
                </a:cubicBezTo>
                <a:lnTo>
                  <a:pt x="131568" y="16331"/>
                </a:lnTo>
                <a:cubicBezTo>
                  <a:pt x="133032" y="15106"/>
                  <a:pt x="134488" y="13681"/>
                  <a:pt x="135981" y="12300"/>
                </a:cubicBezTo>
                <a:cubicBezTo>
                  <a:pt x="136738" y="11619"/>
                  <a:pt x="137437" y="10881"/>
                  <a:pt x="138146" y="10172"/>
                </a:cubicBezTo>
                <a:lnTo>
                  <a:pt x="140217" y="8085"/>
                </a:lnTo>
                <a:lnTo>
                  <a:pt x="143748" y="4254"/>
                </a:lnTo>
                <a:lnTo>
                  <a:pt x="147044" y="388"/>
                </a:lnTo>
                <a:lnTo>
                  <a:pt x="146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456;p40">
            <a:extLst>
              <a:ext uri="{FF2B5EF4-FFF2-40B4-BE49-F238E27FC236}">
                <a16:creationId xmlns:a16="http://schemas.microsoft.com/office/drawing/2014/main" id="{8B92B87D-3F6A-4859-800B-90BDF6CB630F}"/>
              </a:ext>
            </a:extLst>
          </p:cNvPr>
          <p:cNvSpPr/>
          <p:nvPr/>
        </p:nvSpPr>
        <p:spPr>
          <a:xfrm rot="2432863">
            <a:off x="5689164" y="-170388"/>
            <a:ext cx="3986427" cy="1365681"/>
          </a:xfrm>
          <a:custGeom>
            <a:avLst/>
            <a:gdLst/>
            <a:ahLst/>
            <a:cxnLst/>
            <a:rect l="l" t="t" r="r" b="b"/>
            <a:pathLst>
              <a:path w="147045" h="50375" extrusionOk="0">
                <a:moveTo>
                  <a:pt x="146571" y="1"/>
                </a:moveTo>
                <a:lnTo>
                  <a:pt x="143290" y="3849"/>
                </a:lnTo>
                <a:lnTo>
                  <a:pt x="139775" y="7662"/>
                </a:lnTo>
                <a:lnTo>
                  <a:pt x="137713" y="9739"/>
                </a:lnTo>
                <a:cubicBezTo>
                  <a:pt x="137007" y="10443"/>
                  <a:pt x="136311" y="11180"/>
                  <a:pt x="135558" y="11857"/>
                </a:cubicBezTo>
                <a:cubicBezTo>
                  <a:pt x="134071" y="13234"/>
                  <a:pt x="132622" y="14652"/>
                  <a:pt x="131164" y="15871"/>
                </a:cubicBezTo>
                <a:lnTo>
                  <a:pt x="129096" y="17667"/>
                </a:lnTo>
                <a:cubicBezTo>
                  <a:pt x="128439" y="18239"/>
                  <a:pt x="127781" y="18736"/>
                  <a:pt x="127194" y="19218"/>
                </a:cubicBezTo>
                <a:cubicBezTo>
                  <a:pt x="126002" y="20162"/>
                  <a:pt x="125040" y="20986"/>
                  <a:pt x="124319" y="21505"/>
                </a:cubicBezTo>
                <a:lnTo>
                  <a:pt x="123202" y="22338"/>
                </a:lnTo>
                <a:lnTo>
                  <a:pt x="122085" y="23173"/>
                </a:lnTo>
                <a:lnTo>
                  <a:pt x="120803" y="24131"/>
                </a:lnTo>
                <a:lnTo>
                  <a:pt x="119096" y="25310"/>
                </a:lnTo>
                <a:lnTo>
                  <a:pt x="117076" y="26707"/>
                </a:lnTo>
                <a:cubicBezTo>
                  <a:pt x="116365" y="27214"/>
                  <a:pt x="115573" y="27679"/>
                  <a:pt x="114777" y="28198"/>
                </a:cubicBezTo>
                <a:lnTo>
                  <a:pt x="112306" y="29776"/>
                </a:lnTo>
                <a:lnTo>
                  <a:pt x="109697" y="31307"/>
                </a:lnTo>
                <a:cubicBezTo>
                  <a:pt x="106208" y="33374"/>
                  <a:pt x="102588" y="35207"/>
                  <a:pt x="99853" y="36530"/>
                </a:cubicBezTo>
                <a:lnTo>
                  <a:pt x="98873" y="37010"/>
                </a:lnTo>
                <a:lnTo>
                  <a:pt x="97975" y="37410"/>
                </a:lnTo>
                <a:lnTo>
                  <a:pt x="96515" y="38063"/>
                </a:lnTo>
                <a:lnTo>
                  <a:pt x="95244" y="38631"/>
                </a:lnTo>
                <a:lnTo>
                  <a:pt x="94912" y="38781"/>
                </a:lnTo>
                <a:cubicBezTo>
                  <a:pt x="94694" y="38874"/>
                  <a:pt x="94381" y="39028"/>
                  <a:pt x="93967" y="39187"/>
                </a:cubicBezTo>
                <a:lnTo>
                  <a:pt x="90562" y="40559"/>
                </a:lnTo>
                <a:cubicBezTo>
                  <a:pt x="90210" y="40698"/>
                  <a:pt x="89847" y="40855"/>
                  <a:pt x="89462" y="40997"/>
                </a:cubicBezTo>
                <a:lnTo>
                  <a:pt x="88269" y="41425"/>
                </a:lnTo>
                <a:lnTo>
                  <a:pt x="85696" y="42352"/>
                </a:lnTo>
                <a:cubicBezTo>
                  <a:pt x="84810" y="42692"/>
                  <a:pt x="83866" y="42961"/>
                  <a:pt x="82920" y="43268"/>
                </a:cubicBezTo>
                <a:lnTo>
                  <a:pt x="80043" y="44184"/>
                </a:lnTo>
                <a:lnTo>
                  <a:pt x="77134" y="44986"/>
                </a:lnTo>
                <a:cubicBezTo>
                  <a:pt x="76173" y="45245"/>
                  <a:pt x="75235" y="45533"/>
                  <a:pt x="74307" y="45732"/>
                </a:cubicBezTo>
                <a:lnTo>
                  <a:pt x="71645" y="46360"/>
                </a:lnTo>
                <a:lnTo>
                  <a:pt x="70413" y="46653"/>
                </a:lnTo>
                <a:cubicBezTo>
                  <a:pt x="70014" y="46745"/>
                  <a:pt x="69623" y="46810"/>
                  <a:pt x="69251" y="46886"/>
                </a:cubicBezTo>
                <a:lnTo>
                  <a:pt x="65649" y="47595"/>
                </a:lnTo>
                <a:cubicBezTo>
                  <a:pt x="65215" y="47687"/>
                  <a:pt x="64869" y="47729"/>
                  <a:pt x="64635" y="47768"/>
                </a:cubicBezTo>
                <a:lnTo>
                  <a:pt x="64275" y="47826"/>
                </a:lnTo>
                <a:lnTo>
                  <a:pt x="62900" y="48044"/>
                </a:lnTo>
                <a:lnTo>
                  <a:pt x="61321" y="48293"/>
                </a:lnTo>
                <a:lnTo>
                  <a:pt x="60350" y="48449"/>
                </a:lnTo>
                <a:lnTo>
                  <a:pt x="59268" y="48580"/>
                </a:lnTo>
                <a:cubicBezTo>
                  <a:pt x="56254" y="48964"/>
                  <a:pt x="52220" y="49404"/>
                  <a:pt x="48168" y="49576"/>
                </a:cubicBezTo>
                <a:lnTo>
                  <a:pt x="45145" y="49717"/>
                </a:lnTo>
                <a:lnTo>
                  <a:pt x="42215" y="49743"/>
                </a:lnTo>
                <a:cubicBezTo>
                  <a:pt x="42198" y="49743"/>
                  <a:pt x="42180" y="49743"/>
                  <a:pt x="42163" y="49743"/>
                </a:cubicBezTo>
                <a:cubicBezTo>
                  <a:pt x="41516" y="49743"/>
                  <a:pt x="40884" y="49762"/>
                  <a:pt x="40272" y="49762"/>
                </a:cubicBezTo>
                <a:cubicBezTo>
                  <a:pt x="40003" y="49762"/>
                  <a:pt x="39737" y="49759"/>
                  <a:pt x="39475" y="49748"/>
                </a:cubicBezTo>
                <a:lnTo>
                  <a:pt x="37020" y="49681"/>
                </a:lnTo>
                <a:lnTo>
                  <a:pt x="34946" y="49623"/>
                </a:lnTo>
                <a:lnTo>
                  <a:pt x="33349" y="49519"/>
                </a:lnTo>
                <a:lnTo>
                  <a:pt x="31958" y="49430"/>
                </a:lnTo>
                <a:lnTo>
                  <a:pt x="30567" y="49341"/>
                </a:lnTo>
                <a:cubicBezTo>
                  <a:pt x="29681" y="49301"/>
                  <a:pt x="28422" y="49136"/>
                  <a:pt x="26910" y="48994"/>
                </a:cubicBezTo>
                <a:cubicBezTo>
                  <a:pt x="26154" y="48910"/>
                  <a:pt x="25332" y="48852"/>
                  <a:pt x="24469" y="48732"/>
                </a:cubicBezTo>
                <a:lnTo>
                  <a:pt x="21756" y="48355"/>
                </a:lnTo>
                <a:cubicBezTo>
                  <a:pt x="19866" y="48129"/>
                  <a:pt x="17880" y="47732"/>
                  <a:pt x="15883" y="47391"/>
                </a:cubicBezTo>
                <a:cubicBezTo>
                  <a:pt x="14882" y="47232"/>
                  <a:pt x="13897" y="46997"/>
                  <a:pt x="12922" y="46791"/>
                </a:cubicBezTo>
                <a:lnTo>
                  <a:pt x="10059" y="46176"/>
                </a:lnTo>
                <a:lnTo>
                  <a:pt x="5035" y="44899"/>
                </a:lnTo>
                <a:lnTo>
                  <a:pt x="186" y="43464"/>
                </a:lnTo>
                <a:lnTo>
                  <a:pt x="0" y="44047"/>
                </a:lnTo>
                <a:lnTo>
                  <a:pt x="4873" y="45488"/>
                </a:lnTo>
                <a:lnTo>
                  <a:pt x="9922" y="46771"/>
                </a:lnTo>
                <a:lnTo>
                  <a:pt x="12796" y="47388"/>
                </a:lnTo>
                <a:cubicBezTo>
                  <a:pt x="13776" y="47595"/>
                  <a:pt x="14765" y="47832"/>
                  <a:pt x="15771" y="47991"/>
                </a:cubicBezTo>
                <a:cubicBezTo>
                  <a:pt x="17776" y="48333"/>
                  <a:pt x="19773" y="48734"/>
                  <a:pt x="21670" y="48960"/>
                </a:cubicBezTo>
                <a:lnTo>
                  <a:pt x="24396" y="49338"/>
                </a:lnTo>
                <a:cubicBezTo>
                  <a:pt x="25262" y="49458"/>
                  <a:pt x="26087" y="49517"/>
                  <a:pt x="26847" y="49601"/>
                </a:cubicBezTo>
                <a:cubicBezTo>
                  <a:pt x="28368" y="49743"/>
                  <a:pt x="29631" y="49908"/>
                  <a:pt x="30520" y="49950"/>
                </a:cubicBezTo>
                <a:lnTo>
                  <a:pt x="31917" y="50039"/>
                </a:lnTo>
                <a:lnTo>
                  <a:pt x="33315" y="50129"/>
                </a:lnTo>
                <a:lnTo>
                  <a:pt x="34919" y="50232"/>
                </a:lnTo>
                <a:lnTo>
                  <a:pt x="37002" y="50291"/>
                </a:lnTo>
                <a:lnTo>
                  <a:pt x="39467" y="50360"/>
                </a:lnTo>
                <a:cubicBezTo>
                  <a:pt x="39730" y="50371"/>
                  <a:pt x="39997" y="50374"/>
                  <a:pt x="40268" y="50374"/>
                </a:cubicBezTo>
                <a:cubicBezTo>
                  <a:pt x="40883" y="50374"/>
                  <a:pt x="41517" y="50355"/>
                  <a:pt x="42167" y="50355"/>
                </a:cubicBezTo>
                <a:cubicBezTo>
                  <a:pt x="42185" y="50355"/>
                  <a:pt x="42202" y="50355"/>
                  <a:pt x="42220" y="50355"/>
                </a:cubicBezTo>
                <a:lnTo>
                  <a:pt x="45163" y="50327"/>
                </a:lnTo>
                <a:lnTo>
                  <a:pt x="48199" y="50185"/>
                </a:lnTo>
                <a:cubicBezTo>
                  <a:pt x="52268" y="50013"/>
                  <a:pt x="56321" y="49572"/>
                  <a:pt x="59349" y="49185"/>
                </a:cubicBezTo>
                <a:lnTo>
                  <a:pt x="60436" y="49053"/>
                </a:lnTo>
                <a:lnTo>
                  <a:pt x="61411" y="48897"/>
                </a:lnTo>
                <a:lnTo>
                  <a:pt x="62997" y="48647"/>
                </a:lnTo>
                <a:lnTo>
                  <a:pt x="64380" y="48428"/>
                </a:lnTo>
                <a:lnTo>
                  <a:pt x="64741" y="48372"/>
                </a:lnTo>
                <a:cubicBezTo>
                  <a:pt x="64975" y="48332"/>
                  <a:pt x="65324" y="48290"/>
                  <a:pt x="65758" y="48196"/>
                </a:cubicBezTo>
                <a:lnTo>
                  <a:pt x="69377" y="47485"/>
                </a:lnTo>
                <a:cubicBezTo>
                  <a:pt x="69751" y="47408"/>
                  <a:pt x="70141" y="47343"/>
                  <a:pt x="70543" y="47249"/>
                </a:cubicBezTo>
                <a:lnTo>
                  <a:pt x="71782" y="46957"/>
                </a:lnTo>
                <a:lnTo>
                  <a:pt x="74456" y="46326"/>
                </a:lnTo>
                <a:cubicBezTo>
                  <a:pt x="75389" y="46126"/>
                  <a:pt x="76330" y="45837"/>
                  <a:pt x="77296" y="45576"/>
                </a:cubicBezTo>
                <a:lnTo>
                  <a:pt x="80219" y="44770"/>
                </a:lnTo>
                <a:lnTo>
                  <a:pt x="83109" y="43851"/>
                </a:lnTo>
                <a:cubicBezTo>
                  <a:pt x="84059" y="43541"/>
                  <a:pt x="85006" y="43270"/>
                  <a:pt x="85897" y="42929"/>
                </a:cubicBezTo>
                <a:lnTo>
                  <a:pt x="88482" y="41999"/>
                </a:lnTo>
                <a:lnTo>
                  <a:pt x="89680" y="41567"/>
                </a:lnTo>
                <a:cubicBezTo>
                  <a:pt x="90067" y="41427"/>
                  <a:pt x="90431" y="41268"/>
                  <a:pt x="90786" y="41128"/>
                </a:cubicBezTo>
                <a:lnTo>
                  <a:pt x="94205" y="39751"/>
                </a:lnTo>
                <a:cubicBezTo>
                  <a:pt x="94621" y="39591"/>
                  <a:pt x="94936" y="39436"/>
                  <a:pt x="95154" y="39341"/>
                </a:cubicBezTo>
                <a:lnTo>
                  <a:pt x="95489" y="39192"/>
                </a:lnTo>
                <a:lnTo>
                  <a:pt x="96764" y="38620"/>
                </a:lnTo>
                <a:lnTo>
                  <a:pt x="98232" y="37966"/>
                </a:lnTo>
                <a:lnTo>
                  <a:pt x="99133" y="37563"/>
                </a:lnTo>
                <a:lnTo>
                  <a:pt x="100116" y="37081"/>
                </a:lnTo>
                <a:cubicBezTo>
                  <a:pt x="102866" y="35753"/>
                  <a:pt x="106499" y="33910"/>
                  <a:pt x="110006" y="31834"/>
                </a:cubicBezTo>
                <a:lnTo>
                  <a:pt x="112627" y="30296"/>
                </a:lnTo>
                <a:lnTo>
                  <a:pt x="115107" y="28712"/>
                </a:lnTo>
                <a:cubicBezTo>
                  <a:pt x="115907" y="28190"/>
                  <a:pt x="116703" y="27721"/>
                  <a:pt x="117417" y="27214"/>
                </a:cubicBezTo>
                <a:lnTo>
                  <a:pt x="119445" y="25812"/>
                </a:lnTo>
                <a:lnTo>
                  <a:pt x="121160" y="24626"/>
                </a:lnTo>
                <a:lnTo>
                  <a:pt x="122446" y="23664"/>
                </a:lnTo>
                <a:lnTo>
                  <a:pt x="123569" y="22827"/>
                </a:lnTo>
                <a:lnTo>
                  <a:pt x="124691" y="21989"/>
                </a:lnTo>
                <a:cubicBezTo>
                  <a:pt x="125415" y="21469"/>
                  <a:pt x="126384" y="20642"/>
                  <a:pt x="127580" y="19692"/>
                </a:cubicBezTo>
                <a:cubicBezTo>
                  <a:pt x="128169" y="19208"/>
                  <a:pt x="128829" y="18708"/>
                  <a:pt x="129490" y="18134"/>
                </a:cubicBezTo>
                <a:lnTo>
                  <a:pt x="131568" y="16331"/>
                </a:lnTo>
                <a:cubicBezTo>
                  <a:pt x="133032" y="15106"/>
                  <a:pt x="134488" y="13681"/>
                  <a:pt x="135981" y="12300"/>
                </a:cubicBezTo>
                <a:cubicBezTo>
                  <a:pt x="136738" y="11619"/>
                  <a:pt x="137437" y="10881"/>
                  <a:pt x="138146" y="10172"/>
                </a:cubicBezTo>
                <a:lnTo>
                  <a:pt x="140217" y="8085"/>
                </a:lnTo>
                <a:lnTo>
                  <a:pt x="143748" y="4254"/>
                </a:lnTo>
                <a:lnTo>
                  <a:pt x="147044" y="388"/>
                </a:lnTo>
                <a:lnTo>
                  <a:pt x="146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456;p40">
            <a:extLst>
              <a:ext uri="{FF2B5EF4-FFF2-40B4-BE49-F238E27FC236}">
                <a16:creationId xmlns:a16="http://schemas.microsoft.com/office/drawing/2014/main" id="{69F21C32-5E0B-499D-A645-40A5A6A192FF}"/>
              </a:ext>
            </a:extLst>
          </p:cNvPr>
          <p:cNvSpPr/>
          <p:nvPr/>
        </p:nvSpPr>
        <p:spPr>
          <a:xfrm rot="2751871">
            <a:off x="6014849" y="-261794"/>
            <a:ext cx="3986427" cy="1365681"/>
          </a:xfrm>
          <a:custGeom>
            <a:avLst/>
            <a:gdLst/>
            <a:ahLst/>
            <a:cxnLst/>
            <a:rect l="l" t="t" r="r" b="b"/>
            <a:pathLst>
              <a:path w="147045" h="50375" extrusionOk="0">
                <a:moveTo>
                  <a:pt x="146571" y="1"/>
                </a:moveTo>
                <a:lnTo>
                  <a:pt x="143290" y="3849"/>
                </a:lnTo>
                <a:lnTo>
                  <a:pt x="139775" y="7662"/>
                </a:lnTo>
                <a:lnTo>
                  <a:pt x="137713" y="9739"/>
                </a:lnTo>
                <a:cubicBezTo>
                  <a:pt x="137007" y="10443"/>
                  <a:pt x="136311" y="11180"/>
                  <a:pt x="135558" y="11857"/>
                </a:cubicBezTo>
                <a:cubicBezTo>
                  <a:pt x="134071" y="13234"/>
                  <a:pt x="132622" y="14652"/>
                  <a:pt x="131164" y="15871"/>
                </a:cubicBezTo>
                <a:lnTo>
                  <a:pt x="129096" y="17667"/>
                </a:lnTo>
                <a:cubicBezTo>
                  <a:pt x="128439" y="18239"/>
                  <a:pt x="127781" y="18736"/>
                  <a:pt x="127194" y="19218"/>
                </a:cubicBezTo>
                <a:cubicBezTo>
                  <a:pt x="126002" y="20162"/>
                  <a:pt x="125040" y="20986"/>
                  <a:pt x="124319" y="21505"/>
                </a:cubicBezTo>
                <a:lnTo>
                  <a:pt x="123202" y="22338"/>
                </a:lnTo>
                <a:lnTo>
                  <a:pt x="122085" y="23173"/>
                </a:lnTo>
                <a:lnTo>
                  <a:pt x="120803" y="24131"/>
                </a:lnTo>
                <a:lnTo>
                  <a:pt x="119096" y="25310"/>
                </a:lnTo>
                <a:lnTo>
                  <a:pt x="117076" y="26707"/>
                </a:lnTo>
                <a:cubicBezTo>
                  <a:pt x="116365" y="27214"/>
                  <a:pt x="115573" y="27679"/>
                  <a:pt x="114777" y="28198"/>
                </a:cubicBezTo>
                <a:lnTo>
                  <a:pt x="112306" y="29776"/>
                </a:lnTo>
                <a:lnTo>
                  <a:pt x="109697" y="31307"/>
                </a:lnTo>
                <a:cubicBezTo>
                  <a:pt x="106208" y="33374"/>
                  <a:pt x="102588" y="35207"/>
                  <a:pt x="99853" y="36530"/>
                </a:cubicBezTo>
                <a:lnTo>
                  <a:pt x="98873" y="37010"/>
                </a:lnTo>
                <a:lnTo>
                  <a:pt x="97975" y="37410"/>
                </a:lnTo>
                <a:lnTo>
                  <a:pt x="96515" y="38063"/>
                </a:lnTo>
                <a:lnTo>
                  <a:pt x="95244" y="38631"/>
                </a:lnTo>
                <a:lnTo>
                  <a:pt x="94912" y="38781"/>
                </a:lnTo>
                <a:cubicBezTo>
                  <a:pt x="94694" y="38874"/>
                  <a:pt x="94381" y="39028"/>
                  <a:pt x="93967" y="39187"/>
                </a:cubicBezTo>
                <a:lnTo>
                  <a:pt x="90562" y="40559"/>
                </a:lnTo>
                <a:cubicBezTo>
                  <a:pt x="90210" y="40698"/>
                  <a:pt x="89847" y="40855"/>
                  <a:pt x="89462" y="40997"/>
                </a:cubicBezTo>
                <a:lnTo>
                  <a:pt x="88269" y="41425"/>
                </a:lnTo>
                <a:lnTo>
                  <a:pt x="85696" y="42352"/>
                </a:lnTo>
                <a:cubicBezTo>
                  <a:pt x="84810" y="42692"/>
                  <a:pt x="83866" y="42961"/>
                  <a:pt x="82920" y="43268"/>
                </a:cubicBezTo>
                <a:lnTo>
                  <a:pt x="80043" y="44184"/>
                </a:lnTo>
                <a:lnTo>
                  <a:pt x="77134" y="44986"/>
                </a:lnTo>
                <a:cubicBezTo>
                  <a:pt x="76173" y="45245"/>
                  <a:pt x="75235" y="45533"/>
                  <a:pt x="74307" y="45732"/>
                </a:cubicBezTo>
                <a:lnTo>
                  <a:pt x="71645" y="46360"/>
                </a:lnTo>
                <a:lnTo>
                  <a:pt x="70413" y="46653"/>
                </a:lnTo>
                <a:cubicBezTo>
                  <a:pt x="70014" y="46745"/>
                  <a:pt x="69623" y="46810"/>
                  <a:pt x="69251" y="46886"/>
                </a:cubicBezTo>
                <a:lnTo>
                  <a:pt x="65649" y="47595"/>
                </a:lnTo>
                <a:cubicBezTo>
                  <a:pt x="65215" y="47687"/>
                  <a:pt x="64869" y="47729"/>
                  <a:pt x="64635" y="47768"/>
                </a:cubicBezTo>
                <a:lnTo>
                  <a:pt x="64275" y="47826"/>
                </a:lnTo>
                <a:lnTo>
                  <a:pt x="62900" y="48044"/>
                </a:lnTo>
                <a:lnTo>
                  <a:pt x="61321" y="48293"/>
                </a:lnTo>
                <a:lnTo>
                  <a:pt x="60350" y="48449"/>
                </a:lnTo>
                <a:lnTo>
                  <a:pt x="59268" y="48580"/>
                </a:lnTo>
                <a:cubicBezTo>
                  <a:pt x="56254" y="48964"/>
                  <a:pt x="52220" y="49404"/>
                  <a:pt x="48168" y="49576"/>
                </a:cubicBezTo>
                <a:lnTo>
                  <a:pt x="45145" y="49717"/>
                </a:lnTo>
                <a:lnTo>
                  <a:pt x="42215" y="49743"/>
                </a:lnTo>
                <a:cubicBezTo>
                  <a:pt x="42198" y="49743"/>
                  <a:pt x="42180" y="49743"/>
                  <a:pt x="42163" y="49743"/>
                </a:cubicBezTo>
                <a:cubicBezTo>
                  <a:pt x="41516" y="49743"/>
                  <a:pt x="40884" y="49762"/>
                  <a:pt x="40272" y="49762"/>
                </a:cubicBezTo>
                <a:cubicBezTo>
                  <a:pt x="40003" y="49762"/>
                  <a:pt x="39737" y="49759"/>
                  <a:pt x="39475" y="49748"/>
                </a:cubicBezTo>
                <a:lnTo>
                  <a:pt x="37020" y="49681"/>
                </a:lnTo>
                <a:lnTo>
                  <a:pt x="34946" y="49623"/>
                </a:lnTo>
                <a:lnTo>
                  <a:pt x="33349" y="49519"/>
                </a:lnTo>
                <a:lnTo>
                  <a:pt x="31958" y="49430"/>
                </a:lnTo>
                <a:lnTo>
                  <a:pt x="30567" y="49341"/>
                </a:lnTo>
                <a:cubicBezTo>
                  <a:pt x="29681" y="49301"/>
                  <a:pt x="28422" y="49136"/>
                  <a:pt x="26910" y="48994"/>
                </a:cubicBezTo>
                <a:cubicBezTo>
                  <a:pt x="26154" y="48910"/>
                  <a:pt x="25332" y="48852"/>
                  <a:pt x="24469" y="48732"/>
                </a:cubicBezTo>
                <a:lnTo>
                  <a:pt x="21756" y="48355"/>
                </a:lnTo>
                <a:cubicBezTo>
                  <a:pt x="19866" y="48129"/>
                  <a:pt x="17880" y="47732"/>
                  <a:pt x="15883" y="47391"/>
                </a:cubicBezTo>
                <a:cubicBezTo>
                  <a:pt x="14882" y="47232"/>
                  <a:pt x="13897" y="46997"/>
                  <a:pt x="12922" y="46791"/>
                </a:cubicBezTo>
                <a:lnTo>
                  <a:pt x="10059" y="46176"/>
                </a:lnTo>
                <a:lnTo>
                  <a:pt x="5035" y="44899"/>
                </a:lnTo>
                <a:lnTo>
                  <a:pt x="186" y="43464"/>
                </a:lnTo>
                <a:lnTo>
                  <a:pt x="0" y="44047"/>
                </a:lnTo>
                <a:lnTo>
                  <a:pt x="4873" y="45488"/>
                </a:lnTo>
                <a:lnTo>
                  <a:pt x="9922" y="46771"/>
                </a:lnTo>
                <a:lnTo>
                  <a:pt x="12796" y="47388"/>
                </a:lnTo>
                <a:cubicBezTo>
                  <a:pt x="13776" y="47595"/>
                  <a:pt x="14765" y="47832"/>
                  <a:pt x="15771" y="47991"/>
                </a:cubicBezTo>
                <a:cubicBezTo>
                  <a:pt x="17776" y="48333"/>
                  <a:pt x="19773" y="48734"/>
                  <a:pt x="21670" y="48960"/>
                </a:cubicBezTo>
                <a:lnTo>
                  <a:pt x="24396" y="49338"/>
                </a:lnTo>
                <a:cubicBezTo>
                  <a:pt x="25262" y="49458"/>
                  <a:pt x="26087" y="49517"/>
                  <a:pt x="26847" y="49601"/>
                </a:cubicBezTo>
                <a:cubicBezTo>
                  <a:pt x="28368" y="49743"/>
                  <a:pt x="29631" y="49908"/>
                  <a:pt x="30520" y="49950"/>
                </a:cubicBezTo>
                <a:lnTo>
                  <a:pt x="31917" y="50039"/>
                </a:lnTo>
                <a:lnTo>
                  <a:pt x="33315" y="50129"/>
                </a:lnTo>
                <a:lnTo>
                  <a:pt x="34919" y="50232"/>
                </a:lnTo>
                <a:lnTo>
                  <a:pt x="37002" y="50291"/>
                </a:lnTo>
                <a:lnTo>
                  <a:pt x="39467" y="50360"/>
                </a:lnTo>
                <a:cubicBezTo>
                  <a:pt x="39730" y="50371"/>
                  <a:pt x="39997" y="50374"/>
                  <a:pt x="40268" y="50374"/>
                </a:cubicBezTo>
                <a:cubicBezTo>
                  <a:pt x="40883" y="50374"/>
                  <a:pt x="41517" y="50355"/>
                  <a:pt x="42167" y="50355"/>
                </a:cubicBezTo>
                <a:cubicBezTo>
                  <a:pt x="42185" y="50355"/>
                  <a:pt x="42202" y="50355"/>
                  <a:pt x="42220" y="50355"/>
                </a:cubicBezTo>
                <a:lnTo>
                  <a:pt x="45163" y="50327"/>
                </a:lnTo>
                <a:lnTo>
                  <a:pt x="48199" y="50185"/>
                </a:lnTo>
                <a:cubicBezTo>
                  <a:pt x="52268" y="50013"/>
                  <a:pt x="56321" y="49572"/>
                  <a:pt x="59349" y="49185"/>
                </a:cubicBezTo>
                <a:lnTo>
                  <a:pt x="60436" y="49053"/>
                </a:lnTo>
                <a:lnTo>
                  <a:pt x="61411" y="48897"/>
                </a:lnTo>
                <a:lnTo>
                  <a:pt x="62997" y="48647"/>
                </a:lnTo>
                <a:lnTo>
                  <a:pt x="64380" y="48428"/>
                </a:lnTo>
                <a:lnTo>
                  <a:pt x="64741" y="48372"/>
                </a:lnTo>
                <a:cubicBezTo>
                  <a:pt x="64975" y="48332"/>
                  <a:pt x="65324" y="48290"/>
                  <a:pt x="65758" y="48196"/>
                </a:cubicBezTo>
                <a:lnTo>
                  <a:pt x="69377" y="47485"/>
                </a:lnTo>
                <a:cubicBezTo>
                  <a:pt x="69751" y="47408"/>
                  <a:pt x="70141" y="47343"/>
                  <a:pt x="70543" y="47249"/>
                </a:cubicBezTo>
                <a:lnTo>
                  <a:pt x="71782" y="46957"/>
                </a:lnTo>
                <a:lnTo>
                  <a:pt x="74456" y="46326"/>
                </a:lnTo>
                <a:cubicBezTo>
                  <a:pt x="75389" y="46126"/>
                  <a:pt x="76330" y="45837"/>
                  <a:pt x="77296" y="45576"/>
                </a:cubicBezTo>
                <a:lnTo>
                  <a:pt x="80219" y="44770"/>
                </a:lnTo>
                <a:lnTo>
                  <a:pt x="83109" y="43851"/>
                </a:lnTo>
                <a:cubicBezTo>
                  <a:pt x="84059" y="43541"/>
                  <a:pt x="85006" y="43270"/>
                  <a:pt x="85897" y="42929"/>
                </a:cubicBezTo>
                <a:lnTo>
                  <a:pt x="88482" y="41999"/>
                </a:lnTo>
                <a:lnTo>
                  <a:pt x="89680" y="41567"/>
                </a:lnTo>
                <a:cubicBezTo>
                  <a:pt x="90067" y="41427"/>
                  <a:pt x="90431" y="41268"/>
                  <a:pt x="90786" y="41128"/>
                </a:cubicBezTo>
                <a:lnTo>
                  <a:pt x="94205" y="39751"/>
                </a:lnTo>
                <a:cubicBezTo>
                  <a:pt x="94621" y="39591"/>
                  <a:pt x="94936" y="39436"/>
                  <a:pt x="95154" y="39341"/>
                </a:cubicBezTo>
                <a:lnTo>
                  <a:pt x="95489" y="39192"/>
                </a:lnTo>
                <a:lnTo>
                  <a:pt x="96764" y="38620"/>
                </a:lnTo>
                <a:lnTo>
                  <a:pt x="98232" y="37966"/>
                </a:lnTo>
                <a:lnTo>
                  <a:pt x="99133" y="37563"/>
                </a:lnTo>
                <a:lnTo>
                  <a:pt x="100116" y="37081"/>
                </a:lnTo>
                <a:cubicBezTo>
                  <a:pt x="102866" y="35753"/>
                  <a:pt x="106499" y="33910"/>
                  <a:pt x="110006" y="31834"/>
                </a:cubicBezTo>
                <a:lnTo>
                  <a:pt x="112627" y="30296"/>
                </a:lnTo>
                <a:lnTo>
                  <a:pt x="115107" y="28712"/>
                </a:lnTo>
                <a:cubicBezTo>
                  <a:pt x="115907" y="28190"/>
                  <a:pt x="116703" y="27721"/>
                  <a:pt x="117417" y="27214"/>
                </a:cubicBezTo>
                <a:lnTo>
                  <a:pt x="119445" y="25812"/>
                </a:lnTo>
                <a:lnTo>
                  <a:pt x="121160" y="24626"/>
                </a:lnTo>
                <a:lnTo>
                  <a:pt x="122446" y="23664"/>
                </a:lnTo>
                <a:lnTo>
                  <a:pt x="123569" y="22827"/>
                </a:lnTo>
                <a:lnTo>
                  <a:pt x="124691" y="21989"/>
                </a:lnTo>
                <a:cubicBezTo>
                  <a:pt x="125415" y="21469"/>
                  <a:pt x="126384" y="20642"/>
                  <a:pt x="127580" y="19692"/>
                </a:cubicBezTo>
                <a:cubicBezTo>
                  <a:pt x="128169" y="19208"/>
                  <a:pt x="128829" y="18708"/>
                  <a:pt x="129490" y="18134"/>
                </a:cubicBezTo>
                <a:lnTo>
                  <a:pt x="131568" y="16331"/>
                </a:lnTo>
                <a:cubicBezTo>
                  <a:pt x="133032" y="15106"/>
                  <a:pt x="134488" y="13681"/>
                  <a:pt x="135981" y="12300"/>
                </a:cubicBezTo>
                <a:cubicBezTo>
                  <a:pt x="136738" y="11619"/>
                  <a:pt x="137437" y="10881"/>
                  <a:pt x="138146" y="10172"/>
                </a:cubicBezTo>
                <a:lnTo>
                  <a:pt x="140217" y="8085"/>
                </a:lnTo>
                <a:lnTo>
                  <a:pt x="143748" y="4254"/>
                </a:lnTo>
                <a:lnTo>
                  <a:pt x="147044" y="388"/>
                </a:lnTo>
                <a:lnTo>
                  <a:pt x="146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Flutter, HD, logo, png | PNGWing">
            <a:extLst>
              <a:ext uri="{FF2B5EF4-FFF2-40B4-BE49-F238E27FC236}">
                <a16:creationId xmlns:a16="http://schemas.microsoft.com/office/drawing/2014/main" id="{F4B3314C-F3C8-A16E-52E4-30B5B3CB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3" b="98969" l="9653" r="89575">
                        <a14:foregroundMark x1="65251" y1="5670" x2="64865" y2="3608"/>
                        <a14:foregroundMark x1="52510" y1="65464" x2="52510" y2="65464"/>
                        <a14:foregroundMark x1="56757" y1="86598" x2="56757" y2="86598"/>
                        <a14:foregroundMark x1="70656" y1="90206" x2="69498" y2="98969"/>
                        <a14:foregroundMark x1="55212" y1="74742" x2="47876" y2="78351"/>
                        <a14:foregroundMark x1="58301" y1="79897" x2="54440" y2="79381"/>
                        <a14:foregroundMark x1="52896" y1="76289" x2="56371" y2="89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54" y="2845133"/>
            <a:ext cx="592892" cy="5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32079A-F60B-014E-5040-9E704925C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2" b="96283" l="3209" r="98396">
                        <a14:foregroundMark x1="51872" y1="88476" x2="49733" y2="97026"/>
                        <a14:foregroundMark x1="88235" y1="46097" x2="84492" y2="17844"/>
                        <a14:foregroundMark x1="84492" y1="17844" x2="55080" y2="3717"/>
                        <a14:foregroundMark x1="55080" y1="3717" x2="19251" y2="15613"/>
                        <a14:foregroundMark x1="19251" y1="15613" x2="3209" y2="31970"/>
                        <a14:foregroundMark x1="17112" y1="21561" x2="43316" y2="13383"/>
                        <a14:foregroundMark x1="43316" y1="13383" x2="77005" y2="11896"/>
                        <a14:foregroundMark x1="77005" y1="11896" x2="80214" y2="25279"/>
                        <a14:foregroundMark x1="82888" y1="32342" x2="51872" y2="18587"/>
                        <a14:foregroundMark x1="98396" y1="30483" x2="98396" y2="30483"/>
                        <a14:foregroundMark x1="90909" y1="19703" x2="90909" y2="19703"/>
                        <a14:foregroundMark x1="74866" y1="9665" x2="74866" y2="9665"/>
                        <a14:foregroundMark x1="74866" y1="9665" x2="44920" y2="4461"/>
                        <a14:foregroundMark x1="51337" y1="743" x2="44920" y2="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49" y="2879636"/>
            <a:ext cx="307104" cy="4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abase fully managed open source service | Elest.io">
            <a:extLst>
              <a:ext uri="{FF2B5EF4-FFF2-40B4-BE49-F238E27FC236}">
                <a16:creationId xmlns:a16="http://schemas.microsoft.com/office/drawing/2014/main" id="{7C07FEDD-C9D4-9DBB-F2A3-7DDF967A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2889" l="9778" r="89778">
                        <a14:foregroundMark x1="53778" y1="8444" x2="53778" y2="8444"/>
                        <a14:foregroundMark x1="46667" y1="92889" x2="46667" y2="9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08" y="2819252"/>
            <a:ext cx="634781" cy="6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فيجما - ويكيبيديا">
            <a:extLst>
              <a:ext uri="{FF2B5EF4-FFF2-40B4-BE49-F238E27FC236}">
                <a16:creationId xmlns:a16="http://schemas.microsoft.com/office/drawing/2014/main" id="{025FD88F-B43C-EAD5-651C-19BC9B02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4" b="98545" l="1093" r="99454">
                        <a14:foregroundMark x1="70492" y1="10909" x2="70492" y2="10909"/>
                        <a14:foregroundMark x1="91257" y1="47636" x2="92350" y2="52000"/>
                        <a14:foregroundMark x1="96721" y1="48364" x2="99454" y2="52727"/>
                        <a14:foregroundMark x1="96175" y1="12000" x2="38798" y2="1091"/>
                        <a14:foregroundMark x1="38798" y1="1091" x2="7650" y2="12000"/>
                        <a14:foregroundMark x1="7650" y1="12000" x2="18579" y2="29091"/>
                        <a14:foregroundMark x1="18579" y1="29091" x2="19126" y2="29091"/>
                        <a14:foregroundMark x1="58470" y1="1818" x2="58470" y2="1818"/>
                        <a14:foregroundMark x1="36612" y1="8727" x2="20219" y2="76727"/>
                        <a14:foregroundMark x1="20219" y1="76727" x2="21858" y2="77091"/>
                        <a14:foregroundMark x1="35519" y1="48364" x2="35519" y2="48364"/>
                        <a14:foregroundMark x1="37158" y1="62545" x2="25137" y2="87273"/>
                        <a14:foregroundMark x1="28962" y1="68727" x2="3825" y2="79273"/>
                        <a14:foregroundMark x1="3825" y1="79273" x2="12568" y2="97818"/>
                        <a14:foregroundMark x1="12568" y1="97818" x2="46448" y2="94909"/>
                        <a14:foregroundMark x1="46448" y1="94909" x2="49180" y2="44364"/>
                        <a14:foregroundMark x1="49180" y1="44364" x2="14208" y2="36000"/>
                        <a14:foregroundMark x1="14208" y1="36000" x2="1093" y2="52364"/>
                        <a14:foregroundMark x1="1093" y1="52364" x2="19672" y2="66909"/>
                        <a14:foregroundMark x1="19672" y1="66909" x2="26776" y2="66909"/>
                        <a14:foregroundMark x1="33333" y1="82182" x2="33333" y2="82182"/>
                        <a14:foregroundMark x1="38251" y1="68727" x2="27322" y2="92727"/>
                        <a14:foregroundMark x1="27322" y1="92727" x2="20765" y2="80727"/>
                        <a14:foregroundMark x1="45902" y1="67636" x2="19126" y2="83636"/>
                        <a14:foregroundMark x1="19126" y1="83636" x2="45355" y2="92727"/>
                        <a14:foregroundMark x1="45355" y1="92727" x2="46448" y2="85818"/>
                        <a14:foregroundMark x1="42077" y1="86909" x2="42623" y2="89455"/>
                        <a14:foregroundMark x1="42623" y1="95636" x2="13115" y2="91636"/>
                        <a14:foregroundMark x1="13115" y1="91636" x2="12022" y2="88364"/>
                        <a14:foregroundMark x1="24044" y1="98909" x2="24044" y2="98909"/>
                        <a14:foregroundMark x1="48087" y1="3273" x2="83607" y2="9818"/>
                        <a14:foregroundMark x1="83607" y1="9818" x2="50273" y2="25455"/>
                        <a14:foregroundMark x1="50273" y1="25455" x2="45355" y2="26182"/>
                        <a14:foregroundMark x1="48634" y1="29455" x2="81421" y2="18182"/>
                        <a14:foregroundMark x1="81421" y1="18182" x2="59563" y2="8000"/>
                        <a14:foregroundMark x1="58470" y1="7636" x2="48087" y2="20000"/>
                        <a14:foregroundMark x1="69399" y1="4727" x2="69399" y2="4727"/>
                        <a14:foregroundMark x1="57923" y1="39636" x2="74317" y2="49091"/>
                        <a14:foregroundMark x1="65027" y1="43273" x2="73224" y2="47636"/>
                        <a14:foregroundMark x1="70492" y1="45455" x2="75956" y2="42545"/>
                        <a14:foregroundMark x1="58470" y1="37818" x2="88525" y2="39636"/>
                        <a14:foregroundMark x1="88525" y1="39636" x2="95628" y2="48000"/>
                        <a14:foregroundMark x1="98361" y1="52727" x2="73224" y2="62545"/>
                        <a14:foregroundMark x1="73224" y1="62545" x2="61202" y2="42545"/>
                        <a14:foregroundMark x1="61202" y1="42545" x2="61202" y2="42182"/>
                        <a14:foregroundMark x1="60109" y1="364" x2="89071" y2="4000"/>
                        <a14:foregroundMark x1="89071" y1="4000" x2="95628" y2="22545"/>
                        <a14:foregroundMark x1="95628" y1="22545" x2="68306" y2="31273"/>
                        <a14:foregroundMark x1="68306" y1="31273" x2="48634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87" y="2905516"/>
            <a:ext cx="365013" cy="5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59B5BC-E399-6311-F78E-A504F96099B3}"/>
              </a:ext>
            </a:extLst>
          </p:cNvPr>
          <p:cNvSpPr/>
          <p:nvPr/>
        </p:nvSpPr>
        <p:spPr>
          <a:xfrm>
            <a:off x="4533900" y="71562"/>
            <a:ext cx="4334806" cy="43096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203732" y="1933490"/>
            <a:ext cx="4161100" cy="982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Diagram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(Student) 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F5D27A-0888-1FD9-727C-92BF313E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81" y="265987"/>
            <a:ext cx="3933243" cy="39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59B5BC-E399-6311-F78E-A504F96099B3}"/>
              </a:ext>
            </a:extLst>
          </p:cNvPr>
          <p:cNvSpPr/>
          <p:nvPr/>
        </p:nvSpPr>
        <p:spPr>
          <a:xfrm>
            <a:off x="3347049" y="71562"/>
            <a:ext cx="5521657" cy="4309607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169227" y="1735246"/>
            <a:ext cx="4161100" cy="982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sz="4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schema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E49F3-958D-7B68-1A25-7D4AEE8CB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51" t="12462" r="17358" b="19709"/>
          <a:stretch/>
        </p:blipFill>
        <p:spPr>
          <a:xfrm>
            <a:off x="3520328" y="837122"/>
            <a:ext cx="5348378" cy="30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1"/>
          <p:cNvGrpSpPr/>
          <p:nvPr/>
        </p:nvGrpSpPr>
        <p:grpSpPr>
          <a:xfrm>
            <a:off x="2526233" y="547325"/>
            <a:ext cx="3956197" cy="4679570"/>
            <a:chOff x="2526233" y="547325"/>
            <a:chExt cx="3956197" cy="4679570"/>
          </a:xfrm>
        </p:grpSpPr>
        <p:sp>
          <p:nvSpPr>
            <p:cNvPr id="462" name="Google Shape;462;p41"/>
            <p:cNvSpPr/>
            <p:nvPr/>
          </p:nvSpPr>
          <p:spPr>
            <a:xfrm>
              <a:off x="4462775" y="547325"/>
              <a:ext cx="232882" cy="4679570"/>
            </a:xfrm>
            <a:custGeom>
              <a:avLst/>
              <a:gdLst/>
              <a:ahLst/>
              <a:cxnLst/>
              <a:rect l="l" t="t" r="r" b="b"/>
              <a:pathLst>
                <a:path w="5979" h="116960" extrusionOk="0">
                  <a:moveTo>
                    <a:pt x="2990" y="0"/>
                  </a:moveTo>
                  <a:cubicBezTo>
                    <a:pt x="1338" y="0"/>
                    <a:pt x="0" y="1338"/>
                    <a:pt x="0" y="2990"/>
                  </a:cubicBezTo>
                  <a:lnTo>
                    <a:pt x="0" y="116960"/>
                  </a:lnTo>
                  <a:lnTo>
                    <a:pt x="5979" y="116960"/>
                  </a:lnTo>
                  <a:lnTo>
                    <a:pt x="5979" y="2990"/>
                  </a:lnTo>
                  <a:cubicBezTo>
                    <a:pt x="5979" y="1338"/>
                    <a:pt x="4641" y="0"/>
                    <a:pt x="2990" y="0"/>
                  </a:cubicBezTo>
                  <a:close/>
                </a:path>
              </a:pathLst>
            </a:custGeom>
            <a:solidFill>
              <a:srgbClr val="B7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2526233" y="547325"/>
              <a:ext cx="3956197" cy="2631922"/>
            </a:xfrm>
            <a:custGeom>
              <a:avLst/>
              <a:gdLst/>
              <a:ahLst/>
              <a:cxnLst/>
              <a:rect l="l" t="t" r="r" b="b"/>
              <a:pathLst>
                <a:path w="85702" h="53960" extrusionOk="0">
                  <a:moveTo>
                    <a:pt x="4369" y="0"/>
                  </a:moveTo>
                  <a:cubicBezTo>
                    <a:pt x="1949" y="0"/>
                    <a:pt x="0" y="1949"/>
                    <a:pt x="0" y="4369"/>
                  </a:cubicBezTo>
                  <a:lnTo>
                    <a:pt x="0" y="49591"/>
                  </a:lnTo>
                  <a:cubicBezTo>
                    <a:pt x="0" y="52010"/>
                    <a:pt x="1949" y="53959"/>
                    <a:pt x="4369" y="53959"/>
                  </a:cubicBezTo>
                  <a:lnTo>
                    <a:pt x="81333" y="53959"/>
                  </a:lnTo>
                  <a:cubicBezTo>
                    <a:pt x="83752" y="53959"/>
                    <a:pt x="85701" y="52010"/>
                    <a:pt x="85701" y="49591"/>
                  </a:cubicBezTo>
                  <a:lnTo>
                    <a:pt x="85701" y="4369"/>
                  </a:lnTo>
                  <a:cubicBezTo>
                    <a:pt x="85701" y="1949"/>
                    <a:pt x="83752" y="0"/>
                    <a:pt x="8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2657038" y="678109"/>
              <a:ext cx="3646124" cy="2304347"/>
            </a:xfrm>
            <a:custGeom>
              <a:avLst/>
              <a:gdLst/>
              <a:ahLst/>
              <a:cxnLst/>
              <a:rect l="l" t="t" r="r" b="b"/>
              <a:pathLst>
                <a:path w="78985" h="47244" extrusionOk="0">
                  <a:moveTo>
                    <a:pt x="76725" y="1363"/>
                  </a:moveTo>
                  <a:cubicBezTo>
                    <a:pt x="77219" y="1363"/>
                    <a:pt x="77621" y="1766"/>
                    <a:pt x="77621" y="2261"/>
                  </a:cubicBezTo>
                  <a:lnTo>
                    <a:pt x="77621" y="44984"/>
                  </a:lnTo>
                  <a:cubicBezTo>
                    <a:pt x="77621" y="45479"/>
                    <a:pt x="77219" y="45880"/>
                    <a:pt x="76725" y="45880"/>
                  </a:cubicBezTo>
                  <a:lnTo>
                    <a:pt x="2260" y="45880"/>
                  </a:lnTo>
                  <a:cubicBezTo>
                    <a:pt x="1765" y="45880"/>
                    <a:pt x="1364" y="45479"/>
                    <a:pt x="1364" y="44984"/>
                  </a:cubicBezTo>
                  <a:lnTo>
                    <a:pt x="1364" y="2261"/>
                  </a:lnTo>
                  <a:cubicBezTo>
                    <a:pt x="1364" y="1766"/>
                    <a:pt x="1765" y="1363"/>
                    <a:pt x="2260" y="1363"/>
                  </a:cubicBezTo>
                  <a:close/>
                  <a:moveTo>
                    <a:pt x="2260" y="0"/>
                  </a:moveTo>
                  <a:cubicBezTo>
                    <a:pt x="1013" y="2"/>
                    <a:pt x="2" y="1012"/>
                    <a:pt x="1" y="2261"/>
                  </a:cubicBezTo>
                  <a:lnTo>
                    <a:pt x="1" y="44984"/>
                  </a:lnTo>
                  <a:cubicBezTo>
                    <a:pt x="2" y="46231"/>
                    <a:pt x="1013" y="47242"/>
                    <a:pt x="2260" y="47243"/>
                  </a:cubicBezTo>
                  <a:lnTo>
                    <a:pt x="76725" y="47243"/>
                  </a:lnTo>
                  <a:cubicBezTo>
                    <a:pt x="77972" y="47242"/>
                    <a:pt x="78983" y="46231"/>
                    <a:pt x="78984" y="44984"/>
                  </a:cubicBezTo>
                  <a:lnTo>
                    <a:pt x="78984" y="2261"/>
                  </a:lnTo>
                  <a:cubicBezTo>
                    <a:pt x="78983" y="1012"/>
                    <a:pt x="77972" y="2"/>
                    <a:pt x="76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8" name="Google Shape;468;p41"/>
          <p:cNvSpPr txBox="1">
            <a:spLocks noGrp="1"/>
          </p:cNvSpPr>
          <p:nvPr>
            <p:ph type="subTitle" idx="1"/>
          </p:nvPr>
        </p:nvSpPr>
        <p:spPr>
          <a:xfrm>
            <a:off x="2984079" y="1397242"/>
            <a:ext cx="3076268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Lobster Two"/>
              </a:rPr>
              <a:t>واجهات</a:t>
            </a:r>
            <a:r>
              <a:rPr lang="ar-S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</a:rPr>
              <a:t> </a:t>
            </a:r>
            <a:r>
              <a:rPr lang="ar-SA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  <a:sym typeface="Lobster Two"/>
              </a:rPr>
              <a:t>التطبيق</a:t>
            </a:r>
            <a:endParaRPr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  <a:sym typeface="Lobster Two"/>
            </a:endParaRPr>
          </a:p>
        </p:txBody>
      </p:sp>
      <p:grpSp>
        <p:nvGrpSpPr>
          <p:cNvPr id="469" name="Google Shape;469;p41"/>
          <p:cNvGrpSpPr/>
          <p:nvPr/>
        </p:nvGrpSpPr>
        <p:grpSpPr>
          <a:xfrm>
            <a:off x="422598" y="2864941"/>
            <a:ext cx="1227442" cy="1514965"/>
            <a:chOff x="424076" y="2597724"/>
            <a:chExt cx="1543400" cy="1782182"/>
          </a:xfrm>
        </p:grpSpPr>
        <p:sp>
          <p:nvSpPr>
            <p:cNvPr id="470" name="Google Shape;470;p41"/>
            <p:cNvSpPr/>
            <p:nvPr/>
          </p:nvSpPr>
          <p:spPr>
            <a:xfrm>
              <a:off x="1119691" y="2597724"/>
              <a:ext cx="80450" cy="1782182"/>
            </a:xfrm>
            <a:custGeom>
              <a:avLst/>
              <a:gdLst/>
              <a:ahLst/>
              <a:cxnLst/>
              <a:rect l="l" t="t" r="r" b="b"/>
              <a:pathLst>
                <a:path w="5767" h="127755" extrusionOk="0">
                  <a:moveTo>
                    <a:pt x="2884" y="0"/>
                  </a:moveTo>
                  <a:cubicBezTo>
                    <a:pt x="1291" y="0"/>
                    <a:pt x="1" y="1291"/>
                    <a:pt x="1" y="2883"/>
                  </a:cubicBezTo>
                  <a:lnTo>
                    <a:pt x="1" y="127754"/>
                  </a:lnTo>
                  <a:lnTo>
                    <a:pt x="5766" y="127754"/>
                  </a:lnTo>
                  <a:lnTo>
                    <a:pt x="5766" y="2883"/>
                  </a:lnTo>
                  <a:cubicBezTo>
                    <a:pt x="5766" y="1291"/>
                    <a:pt x="4476" y="0"/>
                    <a:pt x="2884" y="0"/>
                  </a:cubicBezTo>
                  <a:close/>
                </a:path>
              </a:pathLst>
            </a:custGeom>
            <a:solidFill>
              <a:srgbClr val="B7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33143" y="2654513"/>
              <a:ext cx="1534333" cy="606490"/>
            </a:xfrm>
            <a:custGeom>
              <a:avLst/>
              <a:gdLst/>
              <a:ahLst/>
              <a:cxnLst/>
              <a:rect l="l" t="t" r="r" b="b"/>
              <a:pathLst>
                <a:path w="109988" h="43476" extrusionOk="0">
                  <a:moveTo>
                    <a:pt x="85576" y="1"/>
                  </a:moveTo>
                  <a:cubicBezTo>
                    <a:pt x="84573" y="1"/>
                    <a:pt x="83560" y="219"/>
                    <a:pt x="82601" y="665"/>
                  </a:cubicBezTo>
                  <a:cubicBezTo>
                    <a:pt x="80739" y="1529"/>
                    <a:pt x="79403" y="3098"/>
                    <a:pt x="78838" y="4980"/>
                  </a:cubicBezTo>
                  <a:lnTo>
                    <a:pt x="5156" y="4980"/>
                  </a:lnTo>
                  <a:cubicBezTo>
                    <a:pt x="2307" y="4980"/>
                    <a:pt x="0" y="7289"/>
                    <a:pt x="0" y="10137"/>
                  </a:cubicBezTo>
                  <a:lnTo>
                    <a:pt x="0" y="33340"/>
                  </a:lnTo>
                  <a:cubicBezTo>
                    <a:pt x="0" y="36189"/>
                    <a:pt x="2309" y="38498"/>
                    <a:pt x="5156" y="38498"/>
                  </a:cubicBezTo>
                  <a:lnTo>
                    <a:pt x="78838" y="38498"/>
                  </a:lnTo>
                  <a:cubicBezTo>
                    <a:pt x="79403" y="40380"/>
                    <a:pt x="80739" y="41947"/>
                    <a:pt x="82601" y="42813"/>
                  </a:cubicBezTo>
                  <a:cubicBezTo>
                    <a:pt x="83533" y="43248"/>
                    <a:pt x="84548" y="43474"/>
                    <a:pt x="85575" y="43476"/>
                  </a:cubicBezTo>
                  <a:cubicBezTo>
                    <a:pt x="87191" y="43476"/>
                    <a:pt x="88782" y="42909"/>
                    <a:pt x="90085" y="41808"/>
                  </a:cubicBezTo>
                  <a:lnTo>
                    <a:pt x="107500" y="27098"/>
                  </a:lnTo>
                  <a:cubicBezTo>
                    <a:pt x="109077" y="25765"/>
                    <a:pt x="109987" y="23804"/>
                    <a:pt x="109987" y="21738"/>
                  </a:cubicBezTo>
                  <a:cubicBezTo>
                    <a:pt x="109987" y="19672"/>
                    <a:pt x="109077" y="17711"/>
                    <a:pt x="107500" y="16378"/>
                  </a:cubicBezTo>
                  <a:lnTo>
                    <a:pt x="90085" y="1668"/>
                  </a:lnTo>
                  <a:cubicBezTo>
                    <a:pt x="88783" y="568"/>
                    <a:pt x="87192" y="1"/>
                    <a:pt x="8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77976" y="2693934"/>
              <a:ext cx="1452948" cy="527645"/>
            </a:xfrm>
            <a:custGeom>
              <a:avLst/>
              <a:gdLst/>
              <a:ahLst/>
              <a:cxnLst/>
              <a:rect l="l" t="t" r="r" b="b"/>
              <a:pathLst>
                <a:path w="104154" h="37824" extrusionOk="0">
                  <a:moveTo>
                    <a:pt x="82015" y="1361"/>
                  </a:moveTo>
                  <a:cubicBezTo>
                    <a:pt x="82494" y="1361"/>
                    <a:pt x="82961" y="1531"/>
                    <a:pt x="83354" y="1864"/>
                  </a:cubicBezTo>
                  <a:lnTo>
                    <a:pt x="102309" y="17873"/>
                  </a:lnTo>
                  <a:cubicBezTo>
                    <a:pt x="102952" y="18416"/>
                    <a:pt x="102952" y="19408"/>
                    <a:pt x="102309" y="19952"/>
                  </a:cubicBezTo>
                  <a:lnTo>
                    <a:pt x="83354" y="35960"/>
                  </a:lnTo>
                  <a:cubicBezTo>
                    <a:pt x="82961" y="36293"/>
                    <a:pt x="82493" y="36464"/>
                    <a:pt x="82014" y="36464"/>
                  </a:cubicBezTo>
                  <a:cubicBezTo>
                    <a:pt x="81715" y="36464"/>
                    <a:pt x="81411" y="36397"/>
                    <a:pt x="81118" y="36262"/>
                  </a:cubicBezTo>
                  <a:cubicBezTo>
                    <a:pt x="80358" y="35908"/>
                    <a:pt x="79903" y="35197"/>
                    <a:pt x="79903" y="34357"/>
                  </a:cubicBezTo>
                  <a:lnTo>
                    <a:pt x="79903" y="31094"/>
                  </a:lnTo>
                  <a:lnTo>
                    <a:pt x="1942" y="31094"/>
                  </a:lnTo>
                  <a:cubicBezTo>
                    <a:pt x="1622" y="31094"/>
                    <a:pt x="1364" y="30834"/>
                    <a:pt x="1364" y="30514"/>
                  </a:cubicBezTo>
                  <a:lnTo>
                    <a:pt x="1364" y="7311"/>
                  </a:lnTo>
                  <a:cubicBezTo>
                    <a:pt x="1364" y="6990"/>
                    <a:pt x="1622" y="6731"/>
                    <a:pt x="1942" y="6731"/>
                  </a:cubicBezTo>
                  <a:lnTo>
                    <a:pt x="79903" y="6731"/>
                  </a:lnTo>
                  <a:lnTo>
                    <a:pt x="79903" y="3467"/>
                  </a:lnTo>
                  <a:cubicBezTo>
                    <a:pt x="79903" y="2629"/>
                    <a:pt x="80358" y="1916"/>
                    <a:pt x="81118" y="1564"/>
                  </a:cubicBezTo>
                  <a:cubicBezTo>
                    <a:pt x="81411" y="1428"/>
                    <a:pt x="81715" y="1361"/>
                    <a:pt x="82015" y="1361"/>
                  </a:cubicBezTo>
                  <a:close/>
                  <a:moveTo>
                    <a:pt x="82011" y="1"/>
                  </a:moveTo>
                  <a:cubicBezTo>
                    <a:pt x="81517" y="1"/>
                    <a:pt x="81017" y="109"/>
                    <a:pt x="80544" y="328"/>
                  </a:cubicBezTo>
                  <a:cubicBezTo>
                    <a:pt x="79308" y="902"/>
                    <a:pt x="78540" y="2104"/>
                    <a:pt x="78540" y="3467"/>
                  </a:cubicBezTo>
                  <a:lnTo>
                    <a:pt x="78540" y="5368"/>
                  </a:lnTo>
                  <a:lnTo>
                    <a:pt x="1942" y="5368"/>
                  </a:lnTo>
                  <a:cubicBezTo>
                    <a:pt x="871" y="5370"/>
                    <a:pt x="2" y="6239"/>
                    <a:pt x="1" y="7311"/>
                  </a:cubicBezTo>
                  <a:lnTo>
                    <a:pt x="1" y="30514"/>
                  </a:lnTo>
                  <a:cubicBezTo>
                    <a:pt x="2" y="31586"/>
                    <a:pt x="871" y="32456"/>
                    <a:pt x="1942" y="32457"/>
                  </a:cubicBezTo>
                  <a:lnTo>
                    <a:pt x="78540" y="32457"/>
                  </a:lnTo>
                  <a:lnTo>
                    <a:pt x="78540" y="34357"/>
                  </a:lnTo>
                  <a:cubicBezTo>
                    <a:pt x="78540" y="35719"/>
                    <a:pt x="79308" y="36924"/>
                    <a:pt x="80544" y="37496"/>
                  </a:cubicBezTo>
                  <a:cubicBezTo>
                    <a:pt x="81003" y="37711"/>
                    <a:pt x="81503" y="37823"/>
                    <a:pt x="82011" y="37823"/>
                  </a:cubicBezTo>
                  <a:cubicBezTo>
                    <a:pt x="82807" y="37823"/>
                    <a:pt x="83593" y="37544"/>
                    <a:pt x="84235" y="37000"/>
                  </a:cubicBezTo>
                  <a:lnTo>
                    <a:pt x="103189" y="20993"/>
                  </a:lnTo>
                  <a:cubicBezTo>
                    <a:pt x="103800" y="20475"/>
                    <a:pt x="104154" y="19714"/>
                    <a:pt x="104154" y="18912"/>
                  </a:cubicBezTo>
                  <a:cubicBezTo>
                    <a:pt x="104154" y="18110"/>
                    <a:pt x="103800" y="17349"/>
                    <a:pt x="103189" y="16833"/>
                  </a:cubicBezTo>
                  <a:lnTo>
                    <a:pt x="84235" y="824"/>
                  </a:lnTo>
                  <a:cubicBezTo>
                    <a:pt x="83592" y="280"/>
                    <a:pt x="82808" y="1"/>
                    <a:pt x="82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24076" y="3248333"/>
              <a:ext cx="1484420" cy="647531"/>
            </a:xfrm>
            <a:custGeom>
              <a:avLst/>
              <a:gdLst/>
              <a:ahLst/>
              <a:cxnLst/>
              <a:rect l="l" t="t" r="r" b="b"/>
              <a:pathLst>
                <a:path w="106410" h="46418" extrusionOk="0">
                  <a:moveTo>
                    <a:pt x="26587" y="0"/>
                  </a:moveTo>
                  <a:cubicBezTo>
                    <a:pt x="26123" y="0"/>
                    <a:pt x="25644" y="35"/>
                    <a:pt x="25153" y="106"/>
                  </a:cubicBezTo>
                  <a:cubicBezTo>
                    <a:pt x="24498" y="201"/>
                    <a:pt x="23886" y="492"/>
                    <a:pt x="23381" y="919"/>
                  </a:cubicBezTo>
                  <a:lnTo>
                    <a:pt x="3000" y="18132"/>
                  </a:lnTo>
                  <a:cubicBezTo>
                    <a:pt x="2741" y="18350"/>
                    <a:pt x="2503" y="18597"/>
                    <a:pt x="2317" y="18878"/>
                  </a:cubicBezTo>
                  <a:cubicBezTo>
                    <a:pt x="1" y="22353"/>
                    <a:pt x="782" y="26471"/>
                    <a:pt x="3530" y="28792"/>
                  </a:cubicBezTo>
                  <a:lnTo>
                    <a:pt x="22353" y="44690"/>
                  </a:lnTo>
                  <a:cubicBezTo>
                    <a:pt x="23702" y="45828"/>
                    <a:pt x="25349" y="46417"/>
                    <a:pt x="27023" y="46417"/>
                  </a:cubicBezTo>
                  <a:cubicBezTo>
                    <a:pt x="28087" y="46414"/>
                    <a:pt x="29139" y="46180"/>
                    <a:pt x="30104" y="45729"/>
                  </a:cubicBezTo>
                  <a:cubicBezTo>
                    <a:pt x="32105" y="44798"/>
                    <a:pt x="33523" y="43084"/>
                    <a:pt x="34066" y="41036"/>
                  </a:cubicBezTo>
                  <a:lnTo>
                    <a:pt x="100827" y="41036"/>
                  </a:lnTo>
                  <a:cubicBezTo>
                    <a:pt x="103911" y="41036"/>
                    <a:pt x="106409" y="38537"/>
                    <a:pt x="106409" y="35454"/>
                  </a:cubicBezTo>
                  <a:lnTo>
                    <a:pt x="106409" y="11023"/>
                  </a:lnTo>
                  <a:cubicBezTo>
                    <a:pt x="106409" y="7941"/>
                    <a:pt x="103910" y="5441"/>
                    <a:pt x="100827" y="5441"/>
                  </a:cubicBezTo>
                  <a:lnTo>
                    <a:pt x="34064" y="5441"/>
                  </a:lnTo>
                  <a:cubicBezTo>
                    <a:pt x="33242" y="2338"/>
                    <a:pt x="30414" y="0"/>
                    <a:pt x="26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469969" y="3286945"/>
              <a:ext cx="1393689" cy="571113"/>
            </a:xfrm>
            <a:custGeom>
              <a:avLst/>
              <a:gdLst/>
              <a:ahLst/>
              <a:cxnLst/>
              <a:rect l="l" t="t" r="r" b="b"/>
              <a:pathLst>
                <a:path w="99906" h="40940" extrusionOk="0">
                  <a:moveTo>
                    <a:pt x="24180" y="1362"/>
                  </a:moveTo>
                  <a:cubicBezTo>
                    <a:pt x="24513" y="1362"/>
                    <a:pt x="24841" y="1437"/>
                    <a:pt x="25143" y="1579"/>
                  </a:cubicBezTo>
                  <a:cubicBezTo>
                    <a:pt x="25959" y="1958"/>
                    <a:pt x="26446" y="2720"/>
                    <a:pt x="26446" y="3619"/>
                  </a:cubicBezTo>
                  <a:lnTo>
                    <a:pt x="26446" y="7250"/>
                  </a:lnTo>
                  <a:lnTo>
                    <a:pt x="97537" y="7250"/>
                  </a:lnTo>
                  <a:cubicBezTo>
                    <a:pt x="98092" y="7250"/>
                    <a:pt x="98542" y="7700"/>
                    <a:pt x="98544" y="8255"/>
                  </a:cubicBezTo>
                  <a:lnTo>
                    <a:pt x="98544" y="32685"/>
                  </a:lnTo>
                  <a:cubicBezTo>
                    <a:pt x="98542" y="33240"/>
                    <a:pt x="98092" y="33691"/>
                    <a:pt x="97537" y="33691"/>
                  </a:cubicBezTo>
                  <a:lnTo>
                    <a:pt x="26444" y="33691"/>
                  </a:lnTo>
                  <a:lnTo>
                    <a:pt x="26444" y="37321"/>
                  </a:lnTo>
                  <a:cubicBezTo>
                    <a:pt x="26444" y="38219"/>
                    <a:pt x="25957" y="38983"/>
                    <a:pt x="25142" y="39362"/>
                  </a:cubicBezTo>
                  <a:cubicBezTo>
                    <a:pt x="24828" y="39507"/>
                    <a:pt x="24502" y="39579"/>
                    <a:pt x="24181" y="39579"/>
                  </a:cubicBezTo>
                  <a:cubicBezTo>
                    <a:pt x="23667" y="39579"/>
                    <a:pt x="23165" y="39397"/>
                    <a:pt x="22743" y="39041"/>
                  </a:cubicBezTo>
                  <a:lnTo>
                    <a:pt x="2364" y="21827"/>
                  </a:lnTo>
                  <a:cubicBezTo>
                    <a:pt x="1523" y="21118"/>
                    <a:pt x="1523" y="19823"/>
                    <a:pt x="2364" y="19114"/>
                  </a:cubicBezTo>
                  <a:lnTo>
                    <a:pt x="22743" y="1901"/>
                  </a:lnTo>
                  <a:cubicBezTo>
                    <a:pt x="23165" y="1544"/>
                    <a:pt x="23666" y="1362"/>
                    <a:pt x="24180" y="1362"/>
                  </a:cubicBezTo>
                  <a:close/>
                  <a:moveTo>
                    <a:pt x="24186" y="0"/>
                  </a:moveTo>
                  <a:cubicBezTo>
                    <a:pt x="23354" y="0"/>
                    <a:pt x="22534" y="293"/>
                    <a:pt x="21864" y="860"/>
                  </a:cubicBezTo>
                  <a:lnTo>
                    <a:pt x="1483" y="18074"/>
                  </a:lnTo>
                  <a:cubicBezTo>
                    <a:pt x="0" y="19328"/>
                    <a:pt x="0" y="21614"/>
                    <a:pt x="1483" y="22867"/>
                  </a:cubicBezTo>
                  <a:lnTo>
                    <a:pt x="21864" y="40081"/>
                  </a:lnTo>
                  <a:cubicBezTo>
                    <a:pt x="22534" y="40646"/>
                    <a:pt x="23353" y="40939"/>
                    <a:pt x="24184" y="40939"/>
                  </a:cubicBezTo>
                  <a:cubicBezTo>
                    <a:pt x="24714" y="40938"/>
                    <a:pt x="25237" y="40821"/>
                    <a:pt x="25716" y="40596"/>
                  </a:cubicBezTo>
                  <a:cubicBezTo>
                    <a:pt x="27007" y="39998"/>
                    <a:pt x="27807" y="38743"/>
                    <a:pt x="27807" y="37321"/>
                  </a:cubicBezTo>
                  <a:lnTo>
                    <a:pt x="27807" y="35053"/>
                  </a:lnTo>
                  <a:lnTo>
                    <a:pt x="97537" y="35053"/>
                  </a:lnTo>
                  <a:cubicBezTo>
                    <a:pt x="98844" y="35051"/>
                    <a:pt x="99904" y="33991"/>
                    <a:pt x="99905" y="32685"/>
                  </a:cubicBezTo>
                  <a:lnTo>
                    <a:pt x="99905" y="8255"/>
                  </a:lnTo>
                  <a:cubicBezTo>
                    <a:pt x="99905" y="6950"/>
                    <a:pt x="98844" y="5887"/>
                    <a:pt x="97537" y="5887"/>
                  </a:cubicBezTo>
                  <a:lnTo>
                    <a:pt x="27806" y="5887"/>
                  </a:lnTo>
                  <a:lnTo>
                    <a:pt x="27806" y="3619"/>
                  </a:lnTo>
                  <a:cubicBezTo>
                    <a:pt x="27806" y="2197"/>
                    <a:pt x="27005" y="942"/>
                    <a:pt x="25716" y="342"/>
                  </a:cubicBezTo>
                  <a:cubicBezTo>
                    <a:pt x="25223" y="113"/>
                    <a:pt x="24702" y="0"/>
                    <a:pt x="2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5" name="Google Shape;475;p41"/>
          <p:cNvSpPr txBox="1">
            <a:spLocks noGrp="1"/>
          </p:cNvSpPr>
          <p:nvPr>
            <p:ph type="title"/>
          </p:nvPr>
        </p:nvSpPr>
        <p:spPr>
          <a:xfrm>
            <a:off x="220450" y="2971221"/>
            <a:ext cx="157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Home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76" name="Google Shape;476;p41"/>
          <p:cNvSpPr txBox="1">
            <a:spLocks noGrp="1"/>
          </p:cNvSpPr>
          <p:nvPr>
            <p:ph type="title"/>
          </p:nvPr>
        </p:nvSpPr>
        <p:spPr>
          <a:xfrm>
            <a:off x="621378" y="3480428"/>
            <a:ext cx="981756" cy="496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Bus-Stop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477" name="Google Shape;477;p41"/>
          <p:cNvGrpSpPr/>
          <p:nvPr/>
        </p:nvGrpSpPr>
        <p:grpSpPr>
          <a:xfrm>
            <a:off x="7214792" y="1044282"/>
            <a:ext cx="1072726" cy="949740"/>
            <a:chOff x="6794925" y="3413858"/>
            <a:chExt cx="885110" cy="1885571"/>
          </a:xfrm>
        </p:grpSpPr>
        <p:sp>
          <p:nvSpPr>
            <p:cNvPr id="478" name="Google Shape;478;p41"/>
            <p:cNvSpPr/>
            <p:nvPr/>
          </p:nvSpPr>
          <p:spPr>
            <a:xfrm>
              <a:off x="7191781" y="3413858"/>
              <a:ext cx="55968" cy="1885571"/>
            </a:xfrm>
            <a:custGeom>
              <a:avLst/>
              <a:gdLst/>
              <a:ahLst/>
              <a:cxnLst/>
              <a:rect l="l" t="t" r="r" b="b"/>
              <a:pathLst>
                <a:path w="5767" h="127852" extrusionOk="0">
                  <a:moveTo>
                    <a:pt x="2884" y="0"/>
                  </a:moveTo>
                  <a:cubicBezTo>
                    <a:pt x="1291" y="0"/>
                    <a:pt x="1" y="1290"/>
                    <a:pt x="1" y="2883"/>
                  </a:cubicBezTo>
                  <a:lnTo>
                    <a:pt x="1" y="127851"/>
                  </a:lnTo>
                  <a:lnTo>
                    <a:pt x="5766" y="127851"/>
                  </a:lnTo>
                  <a:lnTo>
                    <a:pt x="5766" y="2883"/>
                  </a:lnTo>
                  <a:cubicBezTo>
                    <a:pt x="5766" y="1290"/>
                    <a:pt x="4476" y="0"/>
                    <a:pt x="2884" y="0"/>
                  </a:cubicBezTo>
                  <a:close/>
                </a:path>
              </a:pathLst>
            </a:custGeom>
            <a:solidFill>
              <a:srgbClr val="B7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6794925" y="3443281"/>
              <a:ext cx="885110" cy="1137013"/>
            </a:xfrm>
            <a:custGeom>
              <a:avLst/>
              <a:gdLst/>
              <a:ahLst/>
              <a:cxnLst/>
              <a:rect l="l" t="t" r="r" b="b"/>
              <a:pathLst>
                <a:path w="73944" h="90328" extrusionOk="0">
                  <a:moveTo>
                    <a:pt x="8031" y="1"/>
                  </a:moveTo>
                  <a:cubicBezTo>
                    <a:pt x="3583" y="1"/>
                    <a:pt x="0" y="3583"/>
                    <a:pt x="0" y="8033"/>
                  </a:cubicBezTo>
                  <a:lnTo>
                    <a:pt x="0" y="82296"/>
                  </a:lnTo>
                  <a:cubicBezTo>
                    <a:pt x="0" y="86746"/>
                    <a:pt x="3583" y="90327"/>
                    <a:pt x="8031" y="90327"/>
                  </a:cubicBezTo>
                  <a:lnTo>
                    <a:pt x="65912" y="90327"/>
                  </a:lnTo>
                  <a:cubicBezTo>
                    <a:pt x="70361" y="90327"/>
                    <a:pt x="73943" y="86746"/>
                    <a:pt x="73943" y="82296"/>
                  </a:cubicBezTo>
                  <a:lnTo>
                    <a:pt x="73943" y="8033"/>
                  </a:lnTo>
                  <a:cubicBezTo>
                    <a:pt x="73943" y="3583"/>
                    <a:pt x="70361" y="1"/>
                    <a:pt x="65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6843852" y="3520102"/>
              <a:ext cx="787255" cy="983370"/>
            </a:xfrm>
            <a:custGeom>
              <a:avLst/>
              <a:gdLst/>
              <a:ahLst/>
              <a:cxnLst/>
              <a:rect l="l" t="t" r="r" b="b"/>
              <a:pathLst>
                <a:path w="65769" h="82153" extrusionOk="0">
                  <a:moveTo>
                    <a:pt x="61824" y="1364"/>
                  </a:moveTo>
                  <a:cubicBezTo>
                    <a:pt x="63249" y="1364"/>
                    <a:pt x="64406" y="2521"/>
                    <a:pt x="64406" y="3946"/>
                  </a:cubicBezTo>
                  <a:lnTo>
                    <a:pt x="64406" y="78209"/>
                  </a:lnTo>
                  <a:cubicBezTo>
                    <a:pt x="64406" y="79632"/>
                    <a:pt x="63249" y="80790"/>
                    <a:pt x="61824" y="80790"/>
                  </a:cubicBezTo>
                  <a:lnTo>
                    <a:pt x="3946" y="80790"/>
                  </a:lnTo>
                  <a:cubicBezTo>
                    <a:pt x="2521" y="80790"/>
                    <a:pt x="1363" y="79632"/>
                    <a:pt x="1363" y="78209"/>
                  </a:cubicBezTo>
                  <a:lnTo>
                    <a:pt x="1363" y="3946"/>
                  </a:lnTo>
                  <a:cubicBezTo>
                    <a:pt x="1363" y="2523"/>
                    <a:pt x="2521" y="1364"/>
                    <a:pt x="3946" y="1364"/>
                  </a:cubicBezTo>
                  <a:close/>
                  <a:moveTo>
                    <a:pt x="3946" y="1"/>
                  </a:moveTo>
                  <a:cubicBezTo>
                    <a:pt x="1770" y="1"/>
                    <a:pt x="2" y="1771"/>
                    <a:pt x="0" y="3946"/>
                  </a:cubicBezTo>
                  <a:lnTo>
                    <a:pt x="0" y="78209"/>
                  </a:lnTo>
                  <a:cubicBezTo>
                    <a:pt x="0" y="80383"/>
                    <a:pt x="1770" y="82153"/>
                    <a:pt x="3946" y="82153"/>
                  </a:cubicBezTo>
                  <a:lnTo>
                    <a:pt x="61824" y="82153"/>
                  </a:lnTo>
                  <a:cubicBezTo>
                    <a:pt x="63999" y="82153"/>
                    <a:pt x="65769" y="80383"/>
                    <a:pt x="65769" y="78209"/>
                  </a:cubicBezTo>
                  <a:lnTo>
                    <a:pt x="65769" y="3946"/>
                  </a:lnTo>
                  <a:cubicBezTo>
                    <a:pt x="65769" y="1771"/>
                    <a:pt x="63999" y="1"/>
                    <a:pt x="6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1" name="Google Shape;481;p41"/>
          <p:cNvSpPr txBox="1">
            <a:spLocks noGrp="1"/>
          </p:cNvSpPr>
          <p:nvPr>
            <p:ph type="title"/>
          </p:nvPr>
        </p:nvSpPr>
        <p:spPr>
          <a:xfrm>
            <a:off x="7214792" y="1155813"/>
            <a:ext cx="10727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University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940;p66">
            <a:extLst>
              <a:ext uri="{FF2B5EF4-FFF2-40B4-BE49-F238E27FC236}">
                <a16:creationId xmlns:a16="http://schemas.microsoft.com/office/drawing/2014/main" id="{8F254A65-53C7-4E59-A4B8-24D6DA9C8177}"/>
              </a:ext>
            </a:extLst>
          </p:cNvPr>
          <p:cNvGrpSpPr/>
          <p:nvPr/>
        </p:nvGrpSpPr>
        <p:grpSpPr>
          <a:xfrm>
            <a:off x="-146569" y="262338"/>
            <a:ext cx="9791700" cy="769200"/>
            <a:chOff x="-122500" y="408675"/>
            <a:chExt cx="9791700" cy="769200"/>
          </a:xfrm>
        </p:grpSpPr>
        <p:sp>
          <p:nvSpPr>
            <p:cNvPr id="11" name="Google Shape;1941;p66">
              <a:extLst>
                <a:ext uri="{FF2B5EF4-FFF2-40B4-BE49-F238E27FC236}">
                  <a16:creationId xmlns:a16="http://schemas.microsoft.com/office/drawing/2014/main" id="{6A1F9945-76FD-4B3C-9601-E44E9BAA0C72}"/>
                </a:ext>
              </a:extLst>
            </p:cNvPr>
            <p:cNvSpPr/>
            <p:nvPr/>
          </p:nvSpPr>
          <p:spPr>
            <a:xfrm>
              <a:off x="0" y="408675"/>
              <a:ext cx="9197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942;p66">
              <a:extLst>
                <a:ext uri="{FF2B5EF4-FFF2-40B4-BE49-F238E27FC236}">
                  <a16:creationId xmlns:a16="http://schemas.microsoft.com/office/drawing/2014/main" id="{0774894D-7809-4F47-9A9E-FC0BD049B8FC}"/>
                </a:ext>
              </a:extLst>
            </p:cNvPr>
            <p:cNvSpPr/>
            <p:nvPr/>
          </p:nvSpPr>
          <p:spPr>
            <a:xfrm>
              <a:off x="-122500" y="737425"/>
              <a:ext cx="9791700" cy="57150"/>
            </a:xfrm>
            <a:custGeom>
              <a:avLst/>
              <a:gdLst/>
              <a:ahLst/>
              <a:cxnLst/>
              <a:rect l="l" t="t" r="r" b="b"/>
              <a:pathLst>
                <a:path w="391668" h="2286" extrusionOk="0">
                  <a:moveTo>
                    <a:pt x="0" y="2286"/>
                  </a:moveTo>
                  <a:lnTo>
                    <a:pt x="385572" y="2286"/>
                  </a:lnTo>
                  <a:lnTo>
                    <a:pt x="391668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" name="Google Shape;1943;p66">
            <a:extLst>
              <a:ext uri="{FF2B5EF4-FFF2-40B4-BE49-F238E27FC236}">
                <a16:creationId xmlns:a16="http://schemas.microsoft.com/office/drawing/2014/main" id="{D8A92300-04E6-4216-908F-5DFA39248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6587" y="360588"/>
            <a:ext cx="1828801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الواجهة</a:t>
            </a:r>
            <a:r>
              <a:rPr lang="ar-SA" dirty="0">
                <a:solidFill>
                  <a:schemeClr val="lt1"/>
                </a:solidFill>
              </a:rPr>
              <a:t> </a:t>
            </a:r>
            <a:r>
              <a:rPr lang="ar-S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Two" panose="020B0604020202020204" charset="0"/>
                <a:cs typeface="Calibri" panose="020F0502020204030204" pitchFamily="34" charset="0"/>
              </a:rPr>
              <a:t>الأولية</a:t>
            </a:r>
            <a:endParaRPr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Two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7332-6CF6-7BA2-A7C9-83DCA2C6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02" y="1729332"/>
            <a:ext cx="1431996" cy="31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od Truck Business Plan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BDB64"/>
      </a:accent1>
      <a:accent2>
        <a:srgbClr val="EA8894"/>
      </a:accent2>
      <a:accent3>
        <a:srgbClr val="D12C28"/>
      </a:accent3>
      <a:accent4>
        <a:srgbClr val="E2881E"/>
      </a:accent4>
      <a:accent5>
        <a:srgbClr val="79C973"/>
      </a:accent5>
      <a:accent6>
        <a:srgbClr val="BCEFF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341</Words>
  <Application>Microsoft Office PowerPoint</Application>
  <PresentationFormat>On-screen Show (16:9)</PresentationFormat>
  <Paragraphs>119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Lobster Two</vt:lpstr>
      <vt:lpstr>Arabic Typesetting</vt:lpstr>
      <vt:lpstr>Microsoft Sans Serif</vt:lpstr>
      <vt:lpstr>Catamaran</vt:lpstr>
      <vt:lpstr>Calibri</vt:lpstr>
      <vt:lpstr>Arial</vt:lpstr>
      <vt:lpstr>Food Truck Business Plan</vt:lpstr>
      <vt:lpstr>PowerPoint Presentation</vt:lpstr>
      <vt:lpstr>PowerPoint Presentation</vt:lpstr>
      <vt:lpstr>PowerPoint Presentation</vt:lpstr>
      <vt:lpstr>PowerPoint Presentation</vt:lpstr>
      <vt:lpstr>التقنيات المستخدمة</vt:lpstr>
      <vt:lpstr>Activity Diagram (Student) </vt:lpstr>
      <vt:lpstr>Database schema</vt:lpstr>
      <vt:lpstr>Home</vt:lpstr>
      <vt:lpstr>الواجهة الأولية</vt:lpstr>
      <vt:lpstr> واجهات إنشاء وتسجيل الدخول </vt:lpstr>
      <vt:lpstr> واجهات تغيير كلمة السر</vt:lpstr>
      <vt:lpstr>واجهات الطالب/ة</vt:lpstr>
      <vt:lpstr>واجهات الطالب/ة</vt:lpstr>
      <vt:lpstr>واجهات السائق</vt:lpstr>
      <vt:lpstr>PowerPoint Presentation</vt:lpstr>
      <vt:lpstr>واجهات المشرف/ة</vt:lpstr>
      <vt:lpstr>PowerPoint Presentation</vt:lpstr>
      <vt:lpstr>PowerPoint Presentation</vt:lpstr>
      <vt:lpstr>PowerPoint Presentation</vt:lpstr>
      <vt:lpstr>واجهات عدم الاتصال بالانترنت </vt:lpstr>
      <vt:lpstr>Home</vt:lpstr>
      <vt:lpstr>  الخاتمة: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SARI</dc:title>
  <dc:creator>Juman</dc:creator>
  <cp:lastModifiedBy>Alaa _</cp:lastModifiedBy>
  <cp:revision>50</cp:revision>
  <dcterms:modified xsi:type="dcterms:W3CDTF">2024-04-24T21:02:38Z</dcterms:modified>
</cp:coreProperties>
</file>